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58" r:id="rId6"/>
    <p:sldId id="257" r:id="rId7"/>
    <p:sldId id="265" r:id="rId8"/>
    <p:sldId id="267" r:id="rId9"/>
    <p:sldId id="268" r:id="rId10"/>
    <p:sldId id="269" r:id="rId11"/>
    <p:sldId id="262" r:id="rId12"/>
    <p:sldId id="264" r:id="rId13"/>
    <p:sldId id="263" r:id="rId14"/>
    <p:sldId id="270" r:id="rId15"/>
    <p:sldId id="271" r:id="rId16"/>
    <p:sldId id="272" r:id="rId17"/>
    <p:sldId id="266" r:id="rId18"/>
    <p:sldId id="273" r:id="rId19"/>
    <p:sldId id="277" r:id="rId20"/>
    <p:sldId id="274" r:id="rId21"/>
    <p:sldId id="285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9" r:id="rId31"/>
    <p:sldId id="290" r:id="rId32"/>
    <p:sldId id="286" r:id="rId33"/>
    <p:sldId id="287" r:id="rId34"/>
    <p:sldId id="288" r:id="rId35"/>
    <p:sldId id="292" r:id="rId36"/>
    <p:sldId id="293" r:id="rId37"/>
    <p:sldId id="294" r:id="rId38"/>
    <p:sldId id="296" r:id="rId39"/>
    <p:sldId id="295" r:id="rId40"/>
    <p:sldId id="29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1878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82F-E68B-FC55-F3F2-FD0B8B81B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3D383-FA5B-0472-56EE-EDDE298CE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465E-74A9-7418-61D2-FCA2891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5F84-77E5-7913-0803-C750C172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420B-FAD1-A453-9449-CCEDEA2F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54B2-221A-84BD-B7A3-AF1CA5A8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EB9C4-9602-C58D-A0AD-557DEF55F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97CB-F077-576A-B10F-B7B18B27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0866F-74E2-3DE4-ADC6-31584F7A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DEEF-F590-06E4-ACEA-40DD9FE2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2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CD3F8-AB4D-78DD-CE0C-B33ACC7C1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ACCFA-4983-89E5-40C8-8C598A454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FC894-6A9F-C1A7-B7BA-7C21CCC0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3E82-2250-BFE4-B157-7705E4DC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E155-1E94-1DCF-C313-6D959BEB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CC99-A941-D3C7-DBC0-0B4E7247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6737-3783-C051-C4DE-FDCED203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D56B-13B0-DBD1-0324-A5E26D15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C2B3-020B-D3AE-3BF0-BDD34999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93021-497E-038F-7DF6-CFA641B8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8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DA2D-310E-ABB6-05C5-1F3D4603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0E5D-4356-AC17-CF57-F286534B4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0ED4-9BC8-74FD-F6BA-3A1FBD86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9166D-FB50-F0B1-57D4-FAAAB73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CAD6-8D0B-3818-F6B1-7FA686BA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1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845F-A5B6-E03F-D5D7-97590FA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728C-03D7-ED52-CB10-49DB9FAFD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D9337-2F3F-7335-BE09-A1CFD76E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0016C-4A56-DFD1-FD64-17AA85D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9E041-48AA-E237-03BA-0BA3B5BB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464C3-78B1-0F5D-E043-0B058586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8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128C-2A79-046F-8CDB-E1449139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239E-953A-E93C-8687-5554C6A8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0C13B-4CA1-63BD-39C0-0C298025C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D9DFB-4439-805F-2D1A-8C9DED813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EB8F9-4CD8-5FCE-B7DA-A1B7260B5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4F536-C712-4637-C166-9C0C8633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9E3DC-6266-CD45-8C11-F196B6D8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1374A-55D2-447D-788F-27383E87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8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9C85-818E-C9F1-7A21-6002EB5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2AE33-DC6B-B55D-923D-AA18E4D8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AFD1-27A9-624A-9652-8894D90C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44E3E-5AD1-F4AC-AD1E-1337C36C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07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347A-D21E-6E3F-BEEA-3CBA59CE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EF33A-AA81-11E0-E90D-4D144F2C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AA2C-6F56-491F-684E-F5346CAB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513-801C-4741-7236-1C467CC0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7C1B-6C32-C539-26BC-8B3534DC4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3AFCE-4FC2-D762-3B3E-1D6103370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CA789-457E-4562-6A48-C0996B18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A0138-8BBF-F130-0667-609674E7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CAC45-D8DB-3CA6-7AF3-53432C42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8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E895-A55D-FD08-C9F5-59DF266B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DCFE-EAE4-7B09-41F8-998F35ABB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D42FC-AB90-6243-3618-6B634E9DD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55AF6-92A6-2DBB-A70A-9A9D727A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14317-2DBC-09A0-1328-EF563001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E2DBE-DF37-CF02-DCED-4B5FEEB6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0ADF8-CC10-F97D-2A7E-0FCA721F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0DDD-9534-0215-4676-EDEE1B5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14078-54CE-354A-3DC0-6BDF2DDCD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76E8-DBDF-4EEF-BF39-62FDC92C57F2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AEF0-5F07-3A31-86BD-8FE56D4A3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406EE-27C3-79AE-EE70-7604C5759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6997454" y="1476551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Connection through SSH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D0E1F-C8B0-46C9-09A3-4DE01D58AAE1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2023-08-07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  <p:pic>
        <p:nvPicPr>
          <p:cNvPr id="1030" name="Picture 6" descr="Linux Logo - PNG and Vector - Logo Download">
            <a:extLst>
              <a:ext uri="{FF2B5EF4-FFF2-40B4-BE49-F238E27FC236}">
                <a16:creationId xmlns:a16="http://schemas.microsoft.com/office/drawing/2014/main" id="{D491A584-9C0F-8418-D74A-384034643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2957499" y="2021992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9E661-97B7-138D-1147-29449715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3" y="2425598"/>
            <a:ext cx="1622388" cy="136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1998-9BC2-9DE1-DF9E-46E4ADED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42" y="129979"/>
            <a:ext cx="1390618" cy="125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3FD11-D3AE-C392-B922-F10495F9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07" y="2425598"/>
            <a:ext cx="1622388" cy="136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9CB36-9CAA-DDC9-2855-02A7C0E5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99" y="1742236"/>
            <a:ext cx="1622388" cy="13667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B41E327-9D7B-1DAB-6900-6264D854DD69}"/>
              </a:ext>
            </a:extLst>
          </p:cNvPr>
          <p:cNvGrpSpPr/>
          <p:nvPr/>
        </p:nvGrpSpPr>
        <p:grpSpPr>
          <a:xfrm flipV="1">
            <a:off x="4745321" y="1620082"/>
            <a:ext cx="2266660" cy="462718"/>
            <a:chOff x="5723221" y="3283782"/>
            <a:chExt cx="2266660" cy="5207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AD2C-859E-BDAE-D68C-44D0BA44CD7A}"/>
                </a:ext>
              </a:extLst>
            </p:cNvPr>
            <p:cNvCxnSpPr/>
            <p:nvPr/>
          </p:nvCxnSpPr>
          <p:spPr>
            <a:xfrm flipH="1" flipV="1">
              <a:off x="572322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617643-2633-116A-EBAF-9288571D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655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ABE935-4EF3-D986-BE9B-358453336394}"/>
                </a:ext>
              </a:extLst>
            </p:cNvPr>
            <p:cNvCxnSpPr/>
            <p:nvPr/>
          </p:nvCxnSpPr>
          <p:spPr>
            <a:xfrm flipV="1">
              <a:off x="6856551" y="3283782"/>
              <a:ext cx="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4" descr="Windows — Story">
            <a:extLst>
              <a:ext uri="{FF2B5EF4-FFF2-40B4-BE49-F238E27FC236}">
                <a16:creationId xmlns:a16="http://schemas.microsoft.com/office/drawing/2014/main" id="{D6681EC2-5A2F-CD8A-B831-49A9FE5F3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872490" y="408064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indows — Story">
            <a:extLst>
              <a:ext uri="{FF2B5EF4-FFF2-40B4-BE49-F238E27FC236}">
                <a16:creationId xmlns:a16="http://schemas.microsoft.com/office/drawing/2014/main" id="{613C4134-DD9E-8B5F-4959-532EBF1FA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289843" y="4685656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Linux Logo - PNG and Vector - Logo Download">
            <a:extLst>
              <a:ext uri="{FF2B5EF4-FFF2-40B4-BE49-F238E27FC236}">
                <a16:creationId xmlns:a16="http://schemas.microsoft.com/office/drawing/2014/main" id="{EF7DE883-CC90-5BE7-D063-6BFAEDD74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6865034" y="4658416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46AF39-180B-F012-0C43-6A4F0338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60" y="5083212"/>
            <a:ext cx="1622388" cy="13667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8030AA-3226-7B77-7FDF-42B9C56F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31" y="5139363"/>
            <a:ext cx="1390618" cy="12544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048AF1-9AE6-22E4-E2E8-A44759073BA5}"/>
              </a:ext>
            </a:extLst>
          </p:cNvPr>
          <p:cNvCxnSpPr/>
          <p:nvPr/>
        </p:nvCxnSpPr>
        <p:spPr>
          <a:xfrm>
            <a:off x="5070277" y="5619336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DC204104-BAE5-AB7C-ED77-295FF83C26C0}"/>
              </a:ext>
            </a:extLst>
          </p:cNvPr>
          <p:cNvSpPr/>
          <p:nvPr/>
        </p:nvSpPr>
        <p:spPr>
          <a:xfrm>
            <a:off x="5311577" y="5301836"/>
            <a:ext cx="634999" cy="634999"/>
          </a:xfrm>
          <a:prstGeom prst="mathMultiply">
            <a:avLst>
              <a:gd name="adj1" fmla="val 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7A0C-325A-0B89-35F7-343161D25D8E}"/>
              </a:ext>
            </a:extLst>
          </p:cNvPr>
          <p:cNvSpPr txBox="1"/>
          <p:nvPr/>
        </p:nvSpPr>
        <p:spPr>
          <a:xfrm flipH="1">
            <a:off x="4944433" y="506202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barrier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52697-13EA-D152-58DD-4DAF42D6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5"/>
            <a:ext cx="12192000" cy="22577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D3EEC-F2DB-1727-5706-9219B17F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46" y="3044660"/>
            <a:ext cx="4695508" cy="36654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733DCD-E9EF-13ED-66C0-EC23F52CA72F}"/>
              </a:ext>
            </a:extLst>
          </p:cNvPr>
          <p:cNvCxnSpPr>
            <a:cxnSpLocks/>
          </p:cNvCxnSpPr>
          <p:nvPr/>
        </p:nvCxnSpPr>
        <p:spPr>
          <a:xfrm>
            <a:off x="6096000" y="2535929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0F54C-ED63-ACD1-981D-7C49F7119CEF}"/>
              </a:ext>
            </a:extLst>
          </p:cNvPr>
          <p:cNvSpPr/>
          <p:nvPr/>
        </p:nvSpPr>
        <p:spPr>
          <a:xfrm>
            <a:off x="1990413" y="362246"/>
            <a:ext cx="1652673" cy="203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15C2B-79FC-2A2E-48FD-AFBCB4C7438C}"/>
              </a:ext>
            </a:extLst>
          </p:cNvPr>
          <p:cNvSpPr txBox="1"/>
          <p:nvPr/>
        </p:nvSpPr>
        <p:spPr>
          <a:xfrm>
            <a:off x="212281" y="3622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E788D-9E29-1A30-122A-9133C4F1106D}"/>
              </a:ext>
            </a:extLst>
          </p:cNvPr>
          <p:cNvSpPr txBox="1"/>
          <p:nvPr/>
        </p:nvSpPr>
        <p:spPr>
          <a:xfrm>
            <a:off x="1446674" y="2025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4140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41A2DE-A4C7-E359-E86B-FB4CAF8E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2" y="809280"/>
            <a:ext cx="11690555" cy="52394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12DE4-2B82-71AE-A6F7-22A63381BA5E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2023-09-19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3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8177B-0AC8-8171-E145-D79BE50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07" y="1980998"/>
            <a:ext cx="4553585" cy="28960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26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D3C2630-1568-2CFC-6F0C-E7AB12EE2989}"/>
              </a:ext>
            </a:extLst>
          </p:cNvPr>
          <p:cNvSpPr/>
          <p:nvPr/>
        </p:nvSpPr>
        <p:spPr>
          <a:xfrm>
            <a:off x="112288" y="0"/>
            <a:ext cx="12297624" cy="6807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E7BFA-435D-C4E4-ECAF-4A748E73F84A}"/>
              </a:ext>
            </a:extLst>
          </p:cNvPr>
          <p:cNvGrpSpPr/>
          <p:nvPr/>
        </p:nvGrpSpPr>
        <p:grpSpPr>
          <a:xfrm>
            <a:off x="184688" y="50431"/>
            <a:ext cx="9183329" cy="6682530"/>
            <a:chOff x="184688" y="50431"/>
            <a:chExt cx="9183329" cy="66825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E7329-6664-F486-B0CA-231D54E69ED0}"/>
                </a:ext>
              </a:extLst>
            </p:cNvPr>
            <p:cNvSpPr/>
            <p:nvPr/>
          </p:nvSpPr>
          <p:spPr>
            <a:xfrm>
              <a:off x="184688" y="50431"/>
              <a:ext cx="9183329" cy="3931634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52E1B-1BC2-D72D-428E-652388AF4C33}"/>
                </a:ext>
              </a:extLst>
            </p:cNvPr>
            <p:cNvGrpSpPr/>
            <p:nvPr/>
          </p:nvGrpSpPr>
          <p:grpSpPr>
            <a:xfrm>
              <a:off x="184688" y="50431"/>
              <a:ext cx="6471751" cy="3861169"/>
              <a:chOff x="184688" y="50431"/>
              <a:chExt cx="6471751" cy="3861169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E9573CA-2619-AB89-8F74-E0A9C7202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380"/>
              <a:stretch/>
            </p:blipFill>
            <p:spPr>
              <a:xfrm>
                <a:off x="184688" y="50431"/>
                <a:ext cx="6471751" cy="3861169"/>
              </a:xfrm>
              <a:prstGeom prst="rect">
                <a:avLst/>
              </a:prstGeom>
            </p:spPr>
          </p:pic>
          <p:pic>
            <p:nvPicPr>
              <p:cNvPr id="7" name="Picture 6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FE9E88E-B509-44B7-0202-9C1E19BE0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1164" t="44995" b="31980"/>
              <a:stretch/>
            </p:blipFill>
            <p:spPr>
              <a:xfrm>
                <a:off x="1554382" y="1823859"/>
                <a:ext cx="5102057" cy="901453"/>
              </a:xfrm>
              <a:prstGeom prst="rect">
                <a:avLst/>
              </a:prstGeom>
            </p:spPr>
          </p:pic>
        </p:grpSp>
        <p:pic>
          <p:nvPicPr>
            <p:cNvPr id="10" name="Picture 9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FCA8C1D8-3477-6E89-1452-289D4277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688" y="4132689"/>
              <a:ext cx="9183329" cy="260027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A4242E-7C77-8A1E-822B-F2C647EFE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125" y="2183173"/>
            <a:ext cx="2314898" cy="3753374"/>
          </a:xfrm>
          <a:prstGeom prst="rect">
            <a:avLst/>
          </a:prstGeom>
          <a:ln w="19050">
            <a:solidFill>
              <a:srgbClr val="1C1C1C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62B28A-4CC8-8B6E-FA18-1579BC97D304}"/>
              </a:ext>
            </a:extLst>
          </p:cNvPr>
          <p:cNvSpPr txBox="1"/>
          <p:nvPr/>
        </p:nvSpPr>
        <p:spPr>
          <a:xfrm>
            <a:off x="9920821" y="175693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outdir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/read/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29F16-597B-46AB-F124-B35E502B2360}"/>
              </a:ext>
            </a:extLst>
          </p:cNvPr>
          <p:cNvCxnSpPr/>
          <p:nvPr/>
        </p:nvCxnSpPr>
        <p:spPr>
          <a:xfrm>
            <a:off x="9512300" y="4064000"/>
            <a:ext cx="33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6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3B77CE9-BA13-FB12-61F0-41A6816D2DBF}"/>
              </a:ext>
            </a:extLst>
          </p:cNvPr>
          <p:cNvSpPr/>
          <p:nvPr/>
        </p:nvSpPr>
        <p:spPr>
          <a:xfrm>
            <a:off x="2961575" y="740263"/>
            <a:ext cx="7575389" cy="4737167"/>
          </a:xfrm>
          <a:prstGeom prst="rect">
            <a:avLst/>
          </a:prstGeom>
          <a:solidFill>
            <a:srgbClr val="2828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205F9-A2BE-0441-54C6-034E609C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9" y="1114969"/>
            <a:ext cx="790685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BD30B-95C7-508E-BC10-BDBF883E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6" y="1114969"/>
            <a:ext cx="2619741" cy="26102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385A9-2DD2-9A72-92ED-166E3461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89" y="1364548"/>
            <a:ext cx="1276528" cy="245779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A61D6-24C2-1DF0-F323-DA361982799D}"/>
              </a:ext>
            </a:extLst>
          </p:cNvPr>
          <p:cNvCxnSpPr/>
          <p:nvPr/>
        </p:nvCxnSpPr>
        <p:spPr>
          <a:xfrm>
            <a:off x="3642167" y="1205469"/>
            <a:ext cx="3817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452AE3-5618-DCC2-643E-CB0A8304D024}"/>
              </a:ext>
            </a:extLst>
          </p:cNvPr>
          <p:cNvCxnSpPr>
            <a:cxnSpLocks/>
          </p:cNvCxnSpPr>
          <p:nvPr/>
        </p:nvCxnSpPr>
        <p:spPr>
          <a:xfrm>
            <a:off x="4563454" y="1222561"/>
            <a:ext cx="180872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5DE444-480C-1513-974C-45B0545B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36" y="4401863"/>
            <a:ext cx="1286054" cy="181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BC19B-3984-9157-1F4F-A09EF05F1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085" y="4641779"/>
            <a:ext cx="2581635" cy="71447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FD85A-2A19-516B-5B14-3385F9AF910F}"/>
              </a:ext>
            </a:extLst>
          </p:cNvPr>
          <p:cNvCxnSpPr/>
          <p:nvPr/>
        </p:nvCxnSpPr>
        <p:spPr>
          <a:xfrm>
            <a:off x="4107527" y="4598698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A9FE9F-96DC-6BCD-AD9E-9D2E4BA68D56}"/>
              </a:ext>
            </a:extLst>
          </p:cNvPr>
          <p:cNvCxnSpPr>
            <a:cxnSpLocks/>
          </p:cNvCxnSpPr>
          <p:nvPr/>
        </p:nvCxnSpPr>
        <p:spPr>
          <a:xfrm flipH="1">
            <a:off x="4101971" y="4778769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0C51D-0B25-EFA8-05FA-0AC434FE6A09}"/>
              </a:ext>
            </a:extLst>
          </p:cNvPr>
          <p:cNvSpPr txBox="1"/>
          <p:nvPr/>
        </p:nvSpPr>
        <p:spPr>
          <a:xfrm>
            <a:off x="2961575" y="74295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9AF6A-FFF0-5B5B-CE45-0C52AA8DE39D}"/>
              </a:ext>
            </a:extLst>
          </p:cNvPr>
          <p:cNvSpPr txBox="1"/>
          <p:nvPr/>
        </p:nvSpPr>
        <p:spPr>
          <a:xfrm>
            <a:off x="6439617" y="390419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BA4D2C-6D9E-B712-64A3-A40936492C7D}"/>
              </a:ext>
            </a:extLst>
          </p:cNvPr>
          <p:cNvCxnSpPr>
            <a:cxnSpLocks/>
          </p:cNvCxnSpPr>
          <p:nvPr/>
        </p:nvCxnSpPr>
        <p:spPr>
          <a:xfrm flipH="1">
            <a:off x="6585231" y="3972512"/>
            <a:ext cx="355584" cy="47712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C3579-5925-B61F-3597-47D71EA50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176" y="1038758"/>
            <a:ext cx="543001" cy="3334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BBD39-C192-8E96-F686-FCB89C40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258" y="1038758"/>
            <a:ext cx="1991003" cy="392484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3503E-B23C-8AEB-4D1A-D84C2D5171CF}"/>
              </a:ext>
            </a:extLst>
          </p:cNvPr>
          <p:cNvCxnSpPr>
            <a:cxnSpLocks/>
          </p:cNvCxnSpPr>
          <p:nvPr/>
        </p:nvCxnSpPr>
        <p:spPr>
          <a:xfrm>
            <a:off x="6857673" y="1146977"/>
            <a:ext cx="152958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3B9E5-9F5C-094E-B94E-74A9F0FCFE15}"/>
              </a:ext>
            </a:extLst>
          </p:cNvPr>
          <p:cNvCxnSpPr>
            <a:cxnSpLocks/>
          </p:cNvCxnSpPr>
          <p:nvPr/>
        </p:nvCxnSpPr>
        <p:spPr>
          <a:xfrm>
            <a:off x="6749269" y="1357843"/>
            <a:ext cx="268520" cy="2402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2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5F677-021E-6E3D-D5A0-D4581F1808E3}"/>
              </a:ext>
            </a:extLst>
          </p:cNvPr>
          <p:cNvGrpSpPr/>
          <p:nvPr/>
        </p:nvGrpSpPr>
        <p:grpSpPr>
          <a:xfrm>
            <a:off x="1049732" y="-3211196"/>
            <a:ext cx="8911437" cy="11345545"/>
            <a:chOff x="1049732" y="-3211196"/>
            <a:chExt cx="8911437" cy="113455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65CE-0AE9-91C1-4B87-D3EEE1E2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732" y="1276349"/>
              <a:ext cx="8911436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E74965-0C79-005E-DC7F-93239DB86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733" y="-3211196"/>
              <a:ext cx="8911436" cy="4487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848B0E-0009-DBFC-A43D-FF51AB865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74530" r="50784" b="14858"/>
            <a:stretch/>
          </p:blipFill>
          <p:spPr>
            <a:xfrm>
              <a:off x="2330450" y="133350"/>
              <a:ext cx="3105150" cy="476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8AD62E-0BAF-9E9E-6CE9-105FEFCE3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42691" r="34893" b="51649"/>
            <a:stretch/>
          </p:blipFill>
          <p:spPr>
            <a:xfrm>
              <a:off x="2330450" y="-1295400"/>
              <a:ext cx="4521200" cy="254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D2DA96-8659-720B-2238-1937EBAED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1" t="48352" r="53805" b="48917"/>
            <a:stretch/>
          </p:blipFill>
          <p:spPr>
            <a:xfrm>
              <a:off x="2330449" y="-1041400"/>
              <a:ext cx="2835911" cy="1225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25D054-FD4A-6310-D84C-DAE3FFCB2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9074" t="48012" r="76123" b="49257"/>
            <a:stretch/>
          </p:blipFill>
          <p:spPr>
            <a:xfrm>
              <a:off x="2330449" y="-944881"/>
              <a:ext cx="427991" cy="122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9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74BD8-C6C4-BDE5-0A1E-24E69E67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1166234"/>
            <a:ext cx="1800476" cy="2010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78FB2-EBC7-A0E1-C81D-6FA706FC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051" y="1178934"/>
            <a:ext cx="2410161" cy="1552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CB61-ED1E-B3D0-414B-66EBF702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51" y="2808403"/>
            <a:ext cx="2305372" cy="17718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96EC-0FDC-AB46-77AD-C6FCA652A17F}"/>
              </a:ext>
            </a:extLst>
          </p:cNvPr>
          <p:cNvCxnSpPr>
            <a:cxnSpLocks/>
          </p:cNvCxnSpPr>
          <p:nvPr/>
        </p:nvCxnSpPr>
        <p:spPr>
          <a:xfrm>
            <a:off x="2307934" y="1491219"/>
            <a:ext cx="15251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A9705-BED3-F3F7-CB58-6B1CB1FC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13" y="884877"/>
            <a:ext cx="1619476" cy="200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FAFCA-4000-3A67-F610-8D6A94035FD8}"/>
              </a:ext>
            </a:extLst>
          </p:cNvPr>
          <p:cNvCxnSpPr/>
          <p:nvPr/>
        </p:nvCxnSpPr>
        <p:spPr>
          <a:xfrm>
            <a:off x="1478627" y="1084930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BC20B-AE1A-E889-1733-395178B86EBE}"/>
              </a:ext>
            </a:extLst>
          </p:cNvPr>
          <p:cNvCxnSpPr>
            <a:cxnSpLocks/>
          </p:cNvCxnSpPr>
          <p:nvPr/>
        </p:nvCxnSpPr>
        <p:spPr>
          <a:xfrm flipH="1">
            <a:off x="1473071" y="1265001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6028-AE00-10F1-829D-DE95CA958FC0}"/>
              </a:ext>
            </a:extLst>
          </p:cNvPr>
          <p:cNvCxnSpPr>
            <a:cxnSpLocks/>
          </p:cNvCxnSpPr>
          <p:nvPr/>
        </p:nvCxnSpPr>
        <p:spPr>
          <a:xfrm>
            <a:off x="2425700" y="1948419"/>
            <a:ext cx="1407351" cy="9916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5460E6-D52D-4C7B-E64B-31BF6E730123}"/>
              </a:ext>
            </a:extLst>
          </p:cNvPr>
          <p:cNvSpPr/>
          <p:nvPr/>
        </p:nvSpPr>
        <p:spPr>
          <a:xfrm>
            <a:off x="4023360" y="2828299"/>
            <a:ext cx="2107443" cy="39792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883E9-AA03-ED25-96A9-3605B62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756654"/>
            <a:ext cx="1189703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D00477-1CCA-2980-17C5-8717359E8345}"/>
              </a:ext>
            </a:extLst>
          </p:cNvPr>
          <p:cNvGrpSpPr/>
          <p:nvPr/>
        </p:nvGrpSpPr>
        <p:grpSpPr>
          <a:xfrm>
            <a:off x="0" y="1465886"/>
            <a:ext cx="12192000" cy="3328021"/>
            <a:chOff x="0" y="1465886"/>
            <a:chExt cx="12192000" cy="3328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A6BF14-7C0D-9428-27AC-155E0A74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5886"/>
              <a:ext cx="12192000" cy="33280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369600-CDF0-5737-9CC4-1F141DD80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2920" t="58985" r="64393" b="36200"/>
            <a:stretch/>
          </p:blipFill>
          <p:spPr>
            <a:xfrm>
              <a:off x="2794475" y="3429000"/>
              <a:ext cx="1546790" cy="160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15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E8689-C511-E982-48C2-B727C0575F7F}"/>
              </a:ext>
            </a:extLst>
          </p:cNvPr>
          <p:cNvGrpSpPr/>
          <p:nvPr/>
        </p:nvGrpSpPr>
        <p:grpSpPr>
          <a:xfrm>
            <a:off x="658813" y="1465206"/>
            <a:ext cx="10171968" cy="2916294"/>
            <a:chOff x="658813" y="1465206"/>
            <a:chExt cx="10171968" cy="29162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D912A-6872-2786-B6C9-62C4841184FB}"/>
                </a:ext>
              </a:extLst>
            </p:cNvPr>
            <p:cNvSpPr/>
            <p:nvPr/>
          </p:nvSpPr>
          <p:spPr>
            <a:xfrm>
              <a:off x="658813" y="1465206"/>
              <a:ext cx="10171968" cy="291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75AD85C3-4BDD-5490-8D12-EB657235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3" y="1465206"/>
              <a:ext cx="5175746" cy="2916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48A91-2E65-3FEC-6A6E-985C34AA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4" y="1465206"/>
              <a:ext cx="4930536" cy="2916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181A06-FFCF-166A-911A-CF3EA8890B75}"/>
                </a:ext>
              </a:extLst>
            </p:cNvPr>
            <p:cNvSpPr/>
            <p:nvPr/>
          </p:nvSpPr>
          <p:spPr>
            <a:xfrm>
              <a:off x="5918200" y="1612900"/>
              <a:ext cx="1905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022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7139915" y="3875152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25" name="Picture 4" descr="Windows — Story">
            <a:extLst>
              <a:ext uri="{FF2B5EF4-FFF2-40B4-BE49-F238E27FC236}">
                <a16:creationId xmlns:a16="http://schemas.microsoft.com/office/drawing/2014/main" id="{6697F56C-67BF-6A06-2E5E-FA36774C5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2818774" y="3878859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84913A-D9B5-A8A0-B811-C50D6045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12" y="4276415"/>
            <a:ext cx="1622388" cy="13667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F43EF7-5E67-E1C4-31E4-CEF47D68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62" y="4332566"/>
            <a:ext cx="1390618" cy="12544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DE6524-EC9A-C15A-83AD-A7029F6D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611" y="4276415"/>
            <a:ext cx="1622388" cy="13667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01BC-2114-0E2D-741F-505DC708FB48}"/>
              </a:ext>
            </a:extLst>
          </p:cNvPr>
          <p:cNvCxnSpPr>
            <a:cxnSpLocks/>
          </p:cNvCxnSpPr>
          <p:nvPr/>
        </p:nvCxnSpPr>
        <p:spPr>
          <a:xfrm flipH="1">
            <a:off x="7313848" y="4762215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52D76-0724-3AAE-8CDC-D9BB254855B6}"/>
              </a:ext>
            </a:extLst>
          </p:cNvPr>
          <p:cNvCxnSpPr>
            <a:cxnSpLocks/>
          </p:cNvCxnSpPr>
          <p:nvPr/>
        </p:nvCxnSpPr>
        <p:spPr>
          <a:xfrm>
            <a:off x="7313848" y="5083571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453E88-8FF9-3B19-F457-97640F4A516D}"/>
              </a:ext>
            </a:extLst>
          </p:cNvPr>
          <p:cNvCxnSpPr>
            <a:cxnSpLocks/>
          </p:cNvCxnSpPr>
          <p:nvPr/>
        </p:nvCxnSpPr>
        <p:spPr>
          <a:xfrm>
            <a:off x="4419410" y="4922893"/>
            <a:ext cx="5295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77B60EC-84D4-620E-809B-9299D1804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7291197" y="4276176"/>
            <a:ext cx="1162902" cy="2774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797C1F-3562-56F4-5609-36BFB3010496}"/>
              </a:ext>
            </a:extLst>
          </p:cNvPr>
          <p:cNvSpPr txBox="1"/>
          <p:nvPr/>
        </p:nvSpPr>
        <p:spPr>
          <a:xfrm flipH="1">
            <a:off x="6721532" y="5675070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Connection through SSH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D7FD3-9375-6328-5553-2FEEA8D0D310}"/>
              </a:ext>
            </a:extLst>
          </p:cNvPr>
          <p:cNvSpPr txBox="1"/>
          <p:nvPr/>
        </p:nvSpPr>
        <p:spPr>
          <a:xfrm flipH="1">
            <a:off x="5362684" y="402629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6A0B27-7D92-08EE-9CE9-20BA9344E21F}"/>
              </a:ext>
            </a:extLst>
          </p:cNvPr>
          <p:cNvSpPr txBox="1"/>
          <p:nvPr/>
        </p:nvSpPr>
        <p:spPr>
          <a:xfrm flipH="1">
            <a:off x="8866453" y="4026290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2EE2236-BE7D-793A-3C57-00EA8278A21A}"/>
              </a:ext>
            </a:extLst>
          </p:cNvPr>
          <p:cNvSpPr txBox="1"/>
          <p:nvPr/>
        </p:nvSpPr>
        <p:spPr>
          <a:xfrm flipH="1">
            <a:off x="3533049" y="567507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F053CE3-2A28-E688-3F92-F6AE7C084620}"/>
              </a:ext>
            </a:extLst>
          </p:cNvPr>
          <p:cNvSpPr txBox="1"/>
          <p:nvPr/>
        </p:nvSpPr>
        <p:spPr>
          <a:xfrm flipH="1">
            <a:off x="5371297" y="596891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30A86A17-C8A1-6B08-2AE1-BE685932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694" y="998154"/>
            <a:ext cx="1622388" cy="1366724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312C2D10-1CD4-5C66-F61E-91A8B0CE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93" y="998154"/>
            <a:ext cx="1622388" cy="1366724"/>
          </a:xfrm>
          <a:prstGeom prst="rect">
            <a:avLst/>
          </a:prstGeom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EAD9765D-1F86-75A2-C1C4-8DCF486D442A}"/>
              </a:ext>
            </a:extLst>
          </p:cNvPr>
          <p:cNvCxnSpPr>
            <a:cxnSpLocks/>
          </p:cNvCxnSpPr>
          <p:nvPr/>
        </p:nvCxnSpPr>
        <p:spPr>
          <a:xfrm flipH="1">
            <a:off x="5545230" y="1483954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A7B227D-ADC5-EE3B-D3E5-791E89C7E084}"/>
              </a:ext>
            </a:extLst>
          </p:cNvPr>
          <p:cNvCxnSpPr>
            <a:cxnSpLocks/>
          </p:cNvCxnSpPr>
          <p:nvPr/>
        </p:nvCxnSpPr>
        <p:spPr>
          <a:xfrm>
            <a:off x="5545230" y="1805310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37FB24E-61CF-9EF3-AF7F-8AD4A3C8B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5522579" y="997915"/>
            <a:ext cx="1162902" cy="277485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D5A22F08-09B0-0D3C-5252-9525BA0A2570}"/>
              </a:ext>
            </a:extLst>
          </p:cNvPr>
          <p:cNvSpPr txBox="1"/>
          <p:nvPr/>
        </p:nvSpPr>
        <p:spPr>
          <a:xfrm flipH="1">
            <a:off x="4952914" y="2396809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96F6AF18-0CF4-D6BA-3F9C-7B3000AF3399}"/>
              </a:ext>
            </a:extLst>
          </p:cNvPr>
          <p:cNvSpPr txBox="1"/>
          <p:nvPr/>
        </p:nvSpPr>
        <p:spPr>
          <a:xfrm flipH="1">
            <a:off x="3594066" y="7480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EE776DEB-971B-8FC5-DF5E-0CB50627FE1E}"/>
              </a:ext>
            </a:extLst>
          </p:cNvPr>
          <p:cNvSpPr txBox="1"/>
          <p:nvPr/>
        </p:nvSpPr>
        <p:spPr>
          <a:xfrm flipH="1">
            <a:off x="7097835" y="74802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</p:spTree>
    <p:extLst>
      <p:ext uri="{BB962C8B-B14F-4D97-AF65-F5344CB8AC3E}">
        <p14:creationId xmlns:p14="http://schemas.microsoft.com/office/powerpoint/2010/main" val="185251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8E23E2-9B91-BEC1-E152-56D2E0633731}"/>
              </a:ext>
            </a:extLst>
          </p:cNvPr>
          <p:cNvGrpSpPr/>
          <p:nvPr/>
        </p:nvGrpSpPr>
        <p:grpSpPr>
          <a:xfrm>
            <a:off x="494837" y="1380104"/>
            <a:ext cx="11100725" cy="4097792"/>
            <a:chOff x="-655255" y="1249006"/>
            <a:chExt cx="13212865" cy="4877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5CD290-809C-6A6A-E673-0204655C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5255" y="1249006"/>
              <a:ext cx="6630325" cy="4877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A500E0-6A60-7E28-32C1-3BF07C53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901" y="1249006"/>
              <a:ext cx="6372709" cy="487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25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BE1DD27-5BC0-70A7-2968-28469DE6E8C5}"/>
              </a:ext>
            </a:extLst>
          </p:cNvPr>
          <p:cNvGrpSpPr/>
          <p:nvPr/>
        </p:nvGrpSpPr>
        <p:grpSpPr>
          <a:xfrm>
            <a:off x="414636" y="-395784"/>
            <a:ext cx="11126753" cy="7886074"/>
            <a:chOff x="414636" y="-395784"/>
            <a:chExt cx="11126753" cy="78860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95E49-084E-0973-1CA6-2529E3A5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636" y="-395784"/>
              <a:ext cx="11126753" cy="4896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BE2E9A-617F-A605-81C0-E9E48F61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636" y="4500749"/>
              <a:ext cx="11126753" cy="2989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7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006C418-B618-9899-B22E-68BF3A6940FC}"/>
              </a:ext>
            </a:extLst>
          </p:cNvPr>
          <p:cNvGrpSpPr/>
          <p:nvPr/>
        </p:nvGrpSpPr>
        <p:grpSpPr>
          <a:xfrm>
            <a:off x="931804" y="718001"/>
            <a:ext cx="10894796" cy="5421997"/>
            <a:chOff x="286912" y="718001"/>
            <a:chExt cx="10894796" cy="54219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DCFDD6-EDA0-9AA4-6710-C087895634C8}"/>
                </a:ext>
              </a:extLst>
            </p:cNvPr>
            <p:cNvSpPr/>
            <p:nvPr/>
          </p:nvSpPr>
          <p:spPr>
            <a:xfrm>
              <a:off x="286912" y="718001"/>
              <a:ext cx="10060013" cy="5421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A0D68-0AF3-238E-A3D8-771E0B1A4A83}"/>
                </a:ext>
              </a:extLst>
            </p:cNvPr>
            <p:cNvSpPr/>
            <p:nvPr/>
          </p:nvSpPr>
          <p:spPr>
            <a:xfrm>
              <a:off x="286912" y="944346"/>
              <a:ext cx="10894796" cy="4969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DEE692-DE5B-CF3C-3CC1-2E2B1329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912" y="1069718"/>
              <a:ext cx="4870530" cy="47185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CF294D-391C-28EF-8950-1560B363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546" y="718001"/>
              <a:ext cx="5000379" cy="542199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EEE571-0135-7344-2031-30FCB05E786A}"/>
                </a:ext>
              </a:extLst>
            </p:cNvPr>
            <p:cNvSpPr/>
            <p:nvPr/>
          </p:nvSpPr>
          <p:spPr>
            <a:xfrm>
              <a:off x="5346546" y="718001"/>
              <a:ext cx="576868" cy="203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7BF2AC-D71A-C451-77AC-DDE0E21BACFA}"/>
              </a:ext>
            </a:extLst>
          </p:cNvPr>
          <p:cNvGrpSpPr/>
          <p:nvPr/>
        </p:nvGrpSpPr>
        <p:grpSpPr>
          <a:xfrm>
            <a:off x="0" y="1117344"/>
            <a:ext cx="12866445" cy="3658111"/>
            <a:chOff x="0" y="1117344"/>
            <a:chExt cx="12866445" cy="36581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1074AF-A3C7-2CBD-EBDF-5119ABF1DF79}"/>
                </a:ext>
              </a:extLst>
            </p:cNvPr>
            <p:cNvSpPr/>
            <p:nvPr/>
          </p:nvSpPr>
          <p:spPr>
            <a:xfrm>
              <a:off x="0" y="1117344"/>
              <a:ext cx="12866445" cy="365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18ABDC-A263-153C-7FBB-CE8543F6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5100"/>
              <a:ext cx="5616724" cy="3091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2343FD-C0EC-359F-24FF-24E1788D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856" y="1117344"/>
              <a:ext cx="7087589" cy="36581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F0B87E-65CE-AA79-0A1F-9EF6473F8BB5}"/>
                </a:ext>
              </a:extLst>
            </p:cNvPr>
            <p:cNvSpPr/>
            <p:nvPr/>
          </p:nvSpPr>
          <p:spPr>
            <a:xfrm>
              <a:off x="5905500" y="1155700"/>
              <a:ext cx="279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438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4324A-08E2-134C-50DC-AE8D0DA6BD9F}"/>
              </a:ext>
            </a:extLst>
          </p:cNvPr>
          <p:cNvGrpSpPr/>
          <p:nvPr/>
        </p:nvGrpSpPr>
        <p:grpSpPr>
          <a:xfrm>
            <a:off x="437742" y="447667"/>
            <a:ext cx="11316515" cy="6901676"/>
            <a:chOff x="437742" y="447667"/>
            <a:chExt cx="11316515" cy="69016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420411-9349-2265-034C-FDD97EE5CBBF}"/>
                </a:ext>
              </a:extLst>
            </p:cNvPr>
            <p:cNvSpPr/>
            <p:nvPr/>
          </p:nvSpPr>
          <p:spPr>
            <a:xfrm>
              <a:off x="437742" y="447667"/>
              <a:ext cx="11316515" cy="690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09E4F2-91DF-EC53-5702-E6F8CF80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43" y="447667"/>
              <a:ext cx="11316514" cy="306951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D1F7F3-83F5-1A8E-E608-B3D1A9FBEDED}"/>
                </a:ext>
              </a:extLst>
            </p:cNvPr>
            <p:cNvGrpSpPr/>
            <p:nvPr/>
          </p:nvGrpSpPr>
          <p:grpSpPr>
            <a:xfrm>
              <a:off x="1279571" y="3695256"/>
              <a:ext cx="4990600" cy="3654087"/>
              <a:chOff x="8961569" y="1707928"/>
              <a:chExt cx="4319542" cy="31627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583D29-775B-B28F-B2CA-DFA5B170C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1570" y="1707929"/>
                <a:ext cx="4319541" cy="316274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BB1E9B-D749-212D-2809-6A33AC98D9D1}"/>
                  </a:ext>
                </a:extLst>
              </p:cNvPr>
              <p:cNvSpPr/>
              <p:nvPr/>
            </p:nvSpPr>
            <p:spPr>
              <a:xfrm>
                <a:off x="8961569" y="1707928"/>
                <a:ext cx="190500" cy="78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4307BB-0862-59CF-544F-001EE381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72" y="4170683"/>
              <a:ext cx="4591691" cy="2848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14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7BB10C-D28A-BF62-2092-DDB99A8E1A4E}"/>
              </a:ext>
            </a:extLst>
          </p:cNvPr>
          <p:cNvGrpSpPr/>
          <p:nvPr/>
        </p:nvGrpSpPr>
        <p:grpSpPr>
          <a:xfrm>
            <a:off x="1759326" y="847261"/>
            <a:ext cx="8673348" cy="4802427"/>
            <a:chOff x="108702" y="113836"/>
            <a:chExt cx="11974596" cy="6630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0E6274-17CA-7268-EDA5-45E5B48E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2" y="113837"/>
              <a:ext cx="11974596" cy="66303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CFD8-F09C-6E6D-05C3-F63F1B5F6C2D}"/>
                </a:ext>
              </a:extLst>
            </p:cNvPr>
            <p:cNvSpPr/>
            <p:nvPr/>
          </p:nvSpPr>
          <p:spPr>
            <a:xfrm>
              <a:off x="10870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751ABD-F7A6-06F1-F809-68B9AB1C1DA6}"/>
                </a:ext>
              </a:extLst>
            </p:cNvPr>
            <p:cNvSpPr/>
            <p:nvPr/>
          </p:nvSpPr>
          <p:spPr>
            <a:xfrm>
              <a:off x="698194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60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231ED-8C31-7585-BF20-D8C87BD93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22"/>
          <a:stretch/>
        </p:blipFill>
        <p:spPr>
          <a:xfrm>
            <a:off x="1740843" y="0"/>
            <a:ext cx="8710313" cy="27622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65F5D0-B114-D440-D70C-1D1219CE552B}"/>
              </a:ext>
            </a:extLst>
          </p:cNvPr>
          <p:cNvGrpSpPr/>
          <p:nvPr/>
        </p:nvGrpSpPr>
        <p:grpSpPr>
          <a:xfrm>
            <a:off x="1740843" y="3287264"/>
            <a:ext cx="8832906" cy="2636143"/>
            <a:chOff x="1740843" y="3287264"/>
            <a:chExt cx="8832906" cy="26361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16F0B1-4749-813E-A10D-6044DBE2A0A6}"/>
                </a:ext>
              </a:extLst>
            </p:cNvPr>
            <p:cNvSpPr/>
            <p:nvPr/>
          </p:nvSpPr>
          <p:spPr>
            <a:xfrm>
              <a:off x="1740843" y="3287264"/>
              <a:ext cx="8832906" cy="263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8DA34E-C3F2-7C4B-B320-A4937087D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28" b="5306"/>
            <a:stretch/>
          </p:blipFill>
          <p:spPr>
            <a:xfrm>
              <a:off x="1740843" y="3362323"/>
              <a:ext cx="5830114" cy="24860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CEF5B0-17C5-75A1-3D97-5F4DADBF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020" y="3287264"/>
              <a:ext cx="2879729" cy="263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81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88DF4F-2BDA-9C41-2F8A-3E5F7FC1EBF5}"/>
              </a:ext>
            </a:extLst>
          </p:cNvPr>
          <p:cNvGrpSpPr/>
          <p:nvPr/>
        </p:nvGrpSpPr>
        <p:grpSpPr>
          <a:xfrm>
            <a:off x="266700" y="1308552"/>
            <a:ext cx="11582400" cy="3630705"/>
            <a:chOff x="266700" y="1308552"/>
            <a:chExt cx="11582400" cy="3630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542375-3950-C39C-3BE8-D8534558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1308552"/>
              <a:ext cx="11582400" cy="36307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A72295-C2BC-CDA3-742B-C2D05961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1718127"/>
              <a:ext cx="3315930" cy="156799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1097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68446B7-E9B9-4DE4-3C2A-3CBC79F5C754}"/>
              </a:ext>
            </a:extLst>
          </p:cNvPr>
          <p:cNvGrpSpPr/>
          <p:nvPr/>
        </p:nvGrpSpPr>
        <p:grpSpPr>
          <a:xfrm>
            <a:off x="830730" y="2390426"/>
            <a:ext cx="10556576" cy="3036300"/>
            <a:chOff x="830730" y="2390426"/>
            <a:chExt cx="10556576" cy="3036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6A493D-4B0D-472C-81A6-4F129801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730" y="2390426"/>
              <a:ext cx="6646841" cy="3036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9BADD4-C69C-001C-EF63-E45A8C36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9224" y="2390426"/>
              <a:ext cx="3598082" cy="303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74506-0B79-8669-7AF1-01A5A790F970}"/>
                </a:ext>
              </a:extLst>
            </p:cNvPr>
            <p:cNvSpPr/>
            <p:nvPr/>
          </p:nvSpPr>
          <p:spPr>
            <a:xfrm>
              <a:off x="4760005" y="2922662"/>
              <a:ext cx="1093863" cy="166642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4D6514-CD29-E780-C878-64241B6EF22E}"/>
                </a:ext>
              </a:extLst>
            </p:cNvPr>
            <p:cNvSpPr/>
            <p:nvPr/>
          </p:nvSpPr>
          <p:spPr>
            <a:xfrm>
              <a:off x="4760005" y="4751463"/>
              <a:ext cx="1093863" cy="56525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E8253F-D3A3-1B28-D45F-7B88CD2E86C2}"/>
                </a:ext>
              </a:extLst>
            </p:cNvPr>
            <p:cNvSpPr/>
            <p:nvPr/>
          </p:nvSpPr>
          <p:spPr>
            <a:xfrm>
              <a:off x="4760005" y="2555017"/>
              <a:ext cx="1093863" cy="205273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01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FF978E-8CFF-80E2-CF85-94E476E2111B}"/>
              </a:ext>
            </a:extLst>
          </p:cNvPr>
          <p:cNvSpPr/>
          <p:nvPr/>
        </p:nvSpPr>
        <p:spPr>
          <a:xfrm>
            <a:off x="213066" y="549730"/>
            <a:ext cx="11765868" cy="5758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 descr="A diagram of different companies&#10;&#10;Description automatically generated with medium confidence">
            <a:extLst>
              <a:ext uri="{FF2B5EF4-FFF2-40B4-BE49-F238E27FC236}">
                <a16:creationId xmlns:a16="http://schemas.microsoft.com/office/drawing/2014/main" id="{5CD3F81E-111F-F57F-E416-F440D7A97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52" y="549730"/>
            <a:ext cx="6732697" cy="57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3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31D59D0-99A5-A5FA-7E00-4764E4B8DA83}"/>
              </a:ext>
            </a:extLst>
          </p:cNvPr>
          <p:cNvSpPr/>
          <p:nvPr/>
        </p:nvSpPr>
        <p:spPr>
          <a:xfrm>
            <a:off x="2598874" y="282021"/>
            <a:ext cx="7459935" cy="52003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2E4EE1-A8F4-52CB-F519-72F19680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324996"/>
            <a:ext cx="3275926" cy="1126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DCBE04-1534-3313-7E51-90FDBA29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13" y="2049153"/>
            <a:ext cx="3275926" cy="1802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355150-8681-B8A7-26F5-750ADDFAF025}"/>
              </a:ext>
            </a:extLst>
          </p:cNvPr>
          <p:cNvSpPr/>
          <p:nvPr/>
        </p:nvSpPr>
        <p:spPr>
          <a:xfrm>
            <a:off x="4226776" y="2459108"/>
            <a:ext cx="1683001" cy="19617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8E684A6-E1F1-4092-D395-8113CB63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834" y="376065"/>
            <a:ext cx="3539167" cy="13890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BA79F8-B714-1292-43C7-90604E8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4" y="2242431"/>
            <a:ext cx="3539167" cy="1609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CD5CC-8DD6-025F-DF0E-C94ED328FCB6}"/>
              </a:ext>
            </a:extLst>
          </p:cNvPr>
          <p:cNvCxnSpPr>
            <a:cxnSpLocks/>
          </p:cNvCxnSpPr>
          <p:nvPr/>
        </p:nvCxnSpPr>
        <p:spPr>
          <a:xfrm>
            <a:off x="4449453" y="1282044"/>
            <a:ext cx="0" cy="10681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CAFD7C-D66D-2BCF-1077-74747ED721C5}"/>
              </a:ext>
            </a:extLst>
          </p:cNvPr>
          <p:cNvCxnSpPr>
            <a:cxnSpLocks/>
          </p:cNvCxnSpPr>
          <p:nvPr/>
        </p:nvCxnSpPr>
        <p:spPr>
          <a:xfrm flipV="1">
            <a:off x="6023727" y="1696823"/>
            <a:ext cx="358221" cy="7541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EA5602-A308-C444-170A-07E7FB686F62}"/>
              </a:ext>
            </a:extLst>
          </p:cNvPr>
          <p:cNvCxnSpPr>
            <a:cxnSpLocks/>
          </p:cNvCxnSpPr>
          <p:nvPr/>
        </p:nvCxnSpPr>
        <p:spPr>
          <a:xfrm>
            <a:off x="8238417" y="1861848"/>
            <a:ext cx="0" cy="30451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4977DC1-C544-4707-03BE-907EDEB8A88E}"/>
              </a:ext>
            </a:extLst>
          </p:cNvPr>
          <p:cNvSpPr/>
          <p:nvPr/>
        </p:nvSpPr>
        <p:spPr>
          <a:xfrm>
            <a:off x="7099575" y="2836681"/>
            <a:ext cx="1024339" cy="1748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6EFE94-B44E-5EDB-B944-3CDF90594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13" y="4262876"/>
            <a:ext cx="3275926" cy="11843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D0F666-F6E4-28FF-D24C-8A8EF249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948" y="4684053"/>
            <a:ext cx="3248478" cy="247685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95B8BF-43E0-1DF8-12A6-7E14F816C1C4}"/>
              </a:ext>
            </a:extLst>
          </p:cNvPr>
          <p:cNvCxnSpPr>
            <a:cxnSpLocks/>
          </p:cNvCxnSpPr>
          <p:nvPr/>
        </p:nvCxnSpPr>
        <p:spPr>
          <a:xfrm>
            <a:off x="7682235" y="3011497"/>
            <a:ext cx="0" cy="156993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0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BE85B1-4B6A-E4DC-F2BD-49EF6BDE929B}"/>
              </a:ext>
            </a:extLst>
          </p:cNvPr>
          <p:cNvSpPr/>
          <p:nvPr/>
        </p:nvSpPr>
        <p:spPr>
          <a:xfrm>
            <a:off x="213066" y="549731"/>
            <a:ext cx="11765868" cy="5758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BA7F09-84F5-3117-17B8-F0CEF227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188" y="549731"/>
            <a:ext cx="6666012" cy="575853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98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5D6616A6-D9F5-5347-7E6E-D661A3DC9C45}"/>
              </a:ext>
            </a:extLst>
          </p:cNvPr>
          <p:cNvSpPr/>
          <p:nvPr/>
        </p:nvSpPr>
        <p:spPr>
          <a:xfrm>
            <a:off x="738567" y="464397"/>
            <a:ext cx="7889101" cy="488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0CA3EED-EBD9-7255-5E51-805F7F9FF8D7}"/>
              </a:ext>
            </a:extLst>
          </p:cNvPr>
          <p:cNvSpPr/>
          <p:nvPr/>
        </p:nvSpPr>
        <p:spPr>
          <a:xfrm>
            <a:off x="1429430" y="464398"/>
            <a:ext cx="7141534" cy="1038457"/>
          </a:xfrm>
          <a:prstGeom prst="parallelogram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786151-8E76-3BB7-7DF9-B8E9A70D35D5}"/>
              </a:ext>
            </a:extLst>
          </p:cNvPr>
          <p:cNvSpPr/>
          <p:nvPr/>
        </p:nvSpPr>
        <p:spPr>
          <a:xfrm>
            <a:off x="1429430" y="1588755"/>
            <a:ext cx="7141534" cy="738030"/>
          </a:xfrm>
          <a:prstGeom prst="parallelogram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949FE97-037F-4008-A38F-9BEB314D5557}"/>
              </a:ext>
            </a:extLst>
          </p:cNvPr>
          <p:cNvSpPr/>
          <p:nvPr/>
        </p:nvSpPr>
        <p:spPr>
          <a:xfrm>
            <a:off x="1429430" y="3311088"/>
            <a:ext cx="7141534" cy="1108913"/>
          </a:xfrm>
          <a:prstGeom prst="parallelogram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Parallelogram 123">
            <a:extLst>
              <a:ext uri="{FF2B5EF4-FFF2-40B4-BE49-F238E27FC236}">
                <a16:creationId xmlns:a16="http://schemas.microsoft.com/office/drawing/2014/main" id="{1327624E-35AF-5617-24B5-F820A0ADE4E8}"/>
              </a:ext>
            </a:extLst>
          </p:cNvPr>
          <p:cNvSpPr/>
          <p:nvPr/>
        </p:nvSpPr>
        <p:spPr>
          <a:xfrm>
            <a:off x="1429430" y="2421476"/>
            <a:ext cx="7141534" cy="811833"/>
          </a:xfrm>
          <a:prstGeom prst="parallelogram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엑셀 로고 뛰어나다 심벌 마크 - Pixabay의 무료 이미지 - Pixabay">
            <a:extLst>
              <a:ext uri="{FF2B5EF4-FFF2-40B4-BE49-F238E27FC236}">
                <a16:creationId xmlns:a16="http://schemas.microsoft.com/office/drawing/2014/main" id="{D06DEE7E-313E-8D38-31B1-A52E0805E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35" y="4625591"/>
            <a:ext cx="662642" cy="4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C0740CBC-3407-B2EA-2C27-0860F5477CE5}"/>
              </a:ext>
            </a:extLst>
          </p:cNvPr>
          <p:cNvSpPr/>
          <p:nvPr/>
        </p:nvSpPr>
        <p:spPr>
          <a:xfrm>
            <a:off x="1665809" y="556760"/>
            <a:ext cx="1600543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Umbrella project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PRJNA838579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136D2AA-3A7E-D204-6716-6563A30ABD09}"/>
              </a:ext>
            </a:extLst>
          </p:cNvPr>
          <p:cNvSpPr/>
          <p:nvPr/>
        </p:nvSpPr>
        <p:spPr>
          <a:xfrm>
            <a:off x="3316773" y="718685"/>
            <a:ext cx="1682185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Sub-project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Transcriptome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(RNA-seq)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PRJNA838583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73E10FD-13E5-4E65-9B95-5EC0398B3202}"/>
              </a:ext>
            </a:extLst>
          </p:cNvPr>
          <p:cNvSpPr/>
          <p:nvPr/>
        </p:nvSpPr>
        <p:spPr>
          <a:xfrm>
            <a:off x="4955218" y="718685"/>
            <a:ext cx="1682185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Sub-project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Epigenomics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ChIP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-seq)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PRJNA838586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6E83CB20-7EE8-050F-9E9E-5C2E6C8719E3}"/>
              </a:ext>
            </a:extLst>
          </p:cNvPr>
          <p:cNvSpPr/>
          <p:nvPr/>
        </p:nvSpPr>
        <p:spPr>
          <a:xfrm>
            <a:off x="6593663" y="718685"/>
            <a:ext cx="1682185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Sub-project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Epigenomics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(MBD-seq)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PRJNA838585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B8232-D935-B07A-5986-AED87CD20DF9}"/>
              </a:ext>
            </a:extLst>
          </p:cNvPr>
          <p:cNvSpPr txBox="1"/>
          <p:nvPr/>
        </p:nvSpPr>
        <p:spPr>
          <a:xfrm flipH="1">
            <a:off x="995847" y="2624425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SRA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77D20-2D71-5040-2762-7533F3793C66}"/>
              </a:ext>
            </a:extLst>
          </p:cNvPr>
          <p:cNvSpPr txBox="1"/>
          <p:nvPr/>
        </p:nvSpPr>
        <p:spPr>
          <a:xfrm flipH="1">
            <a:off x="989436" y="3646466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GEO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578A2-0752-BCCC-B0C7-2945760B5A68}"/>
              </a:ext>
            </a:extLst>
          </p:cNvPr>
          <p:cNvSpPr txBox="1"/>
          <p:nvPr/>
        </p:nvSpPr>
        <p:spPr>
          <a:xfrm flipH="1">
            <a:off x="755398" y="713054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49018-9AB6-FD4C-EEB0-2B1AE6AEAD94}"/>
              </a:ext>
            </a:extLst>
          </p:cNvPr>
          <p:cNvCxnSpPr>
            <a:cxnSpLocks/>
            <a:stCxn id="7" idx="2"/>
            <a:endCxn id="8" idx="5"/>
          </p:cNvCxnSpPr>
          <p:nvPr/>
        </p:nvCxnSpPr>
        <p:spPr>
          <a:xfrm>
            <a:off x="3178618" y="907698"/>
            <a:ext cx="225890" cy="1619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4044F1-7212-527C-CF2C-E4847AD0D609}"/>
              </a:ext>
            </a:extLst>
          </p:cNvPr>
          <p:cNvSpPr txBox="1"/>
          <p:nvPr/>
        </p:nvSpPr>
        <p:spPr>
          <a:xfrm flipH="1">
            <a:off x="738567" y="179245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897FCD9-DA09-F8C6-11ED-4E04F428D8A4}"/>
              </a:ext>
            </a:extLst>
          </p:cNvPr>
          <p:cNvSpPr/>
          <p:nvPr/>
        </p:nvSpPr>
        <p:spPr>
          <a:xfrm>
            <a:off x="3316773" y="1698183"/>
            <a:ext cx="1682185" cy="527330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Sample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SAMN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22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A6E60066-7A9A-5085-8436-4DFB3512C48B}"/>
              </a:ext>
            </a:extLst>
          </p:cNvPr>
          <p:cNvSpPr/>
          <p:nvPr/>
        </p:nvSpPr>
        <p:spPr>
          <a:xfrm>
            <a:off x="4955218" y="1698183"/>
            <a:ext cx="1682185" cy="527330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Sample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SAMN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131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36EC21B3-D604-64B1-B01F-CAEF4FA82FE2}"/>
              </a:ext>
            </a:extLst>
          </p:cNvPr>
          <p:cNvSpPr/>
          <p:nvPr/>
        </p:nvSpPr>
        <p:spPr>
          <a:xfrm>
            <a:off x="6593663" y="1698183"/>
            <a:ext cx="1682185" cy="527330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Sample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SAMN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33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F8871306-AF39-3F60-6F5E-5AA3E4FCF746}"/>
              </a:ext>
            </a:extLst>
          </p:cNvPr>
          <p:cNvSpPr/>
          <p:nvPr/>
        </p:nvSpPr>
        <p:spPr>
          <a:xfrm>
            <a:off x="3316773" y="2535467"/>
            <a:ext cx="1682185" cy="580063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SRP375422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SRS/SRX/SRR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22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B3FF0640-3324-8495-6269-D3BC675FF97F}"/>
              </a:ext>
            </a:extLst>
          </p:cNvPr>
          <p:cNvSpPr/>
          <p:nvPr/>
        </p:nvSpPr>
        <p:spPr>
          <a:xfrm>
            <a:off x="4955218" y="2535467"/>
            <a:ext cx="1682185" cy="580063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SRP375418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SRS/SRX/SRR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131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554D86EE-64E2-305A-E1FE-06FA5CDB7639}"/>
              </a:ext>
            </a:extLst>
          </p:cNvPr>
          <p:cNvSpPr/>
          <p:nvPr/>
        </p:nvSpPr>
        <p:spPr>
          <a:xfrm>
            <a:off x="6593663" y="2535467"/>
            <a:ext cx="1682185" cy="580063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SRP375405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SRS/SRX/SRR IDs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n = 33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B39316A5-155A-76A4-08E4-46C3FF4C0107}"/>
              </a:ext>
            </a:extLst>
          </p:cNvPr>
          <p:cNvSpPr/>
          <p:nvPr/>
        </p:nvSpPr>
        <p:spPr>
          <a:xfrm>
            <a:off x="1691020" y="3379785"/>
            <a:ext cx="1600543" cy="701876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SuperSeries</a:t>
            </a:r>
            <a:endParaRPr lang="en-US" altLang="ko-KR" sz="1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GSE203107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2F3E06BF-878D-D5CE-4349-26F0D87B6196}"/>
              </a:ext>
            </a:extLst>
          </p:cNvPr>
          <p:cNvSpPr/>
          <p:nvPr/>
        </p:nvSpPr>
        <p:spPr>
          <a:xfrm>
            <a:off x="3316773" y="3582816"/>
            <a:ext cx="1682185" cy="772064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SubSeries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(RNA)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GSE203106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Library</a:t>
            </a:r>
            <a:endParaRPr lang="en-US" altLang="ko-KR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GSM IDs n = 22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DD5DEFF0-D827-FDB2-1741-68D95E8BBE03}"/>
              </a:ext>
            </a:extLst>
          </p:cNvPr>
          <p:cNvSpPr/>
          <p:nvPr/>
        </p:nvSpPr>
        <p:spPr>
          <a:xfrm>
            <a:off x="4955218" y="3582816"/>
            <a:ext cx="1682185" cy="772064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SubSeries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ChIP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GSE203104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Library</a:t>
            </a:r>
            <a:endParaRPr lang="en-US" altLang="ko-K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 </a:t>
            </a:r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IDs n = 131</a:t>
            </a:r>
            <a:endParaRPr lang="ko-KR" altLang="en-US" sz="1000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473B1255-1430-8906-6A09-BD8A216046AF}"/>
              </a:ext>
            </a:extLst>
          </p:cNvPr>
          <p:cNvSpPr/>
          <p:nvPr/>
        </p:nvSpPr>
        <p:spPr>
          <a:xfrm>
            <a:off x="6593663" y="3582816"/>
            <a:ext cx="1682185" cy="772064"/>
          </a:xfrm>
          <a:prstGeom prst="parallelogram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SubSeries</a:t>
            </a:r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(MBD)</a:t>
            </a:r>
          </a:p>
          <a:p>
            <a:pPr algn="ctr"/>
            <a:r>
              <a: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GSE203105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Library</a:t>
            </a:r>
            <a:endParaRPr lang="en-US" altLang="ko-K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 </a:t>
            </a:r>
            <a:r>
              <a: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IDs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n= 33</a:t>
            </a:r>
            <a:endParaRPr lang="ko-KR" altLang="en-US" sz="1000" b="1" dirty="0">
              <a:solidFill>
                <a:schemeClr val="tx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B52ECD-285E-F299-3C3C-C9F5044BA37A}"/>
              </a:ext>
            </a:extLst>
          </p:cNvPr>
          <p:cNvCxnSpPr>
            <a:cxnSpLocks/>
            <a:stCxn id="50" idx="2"/>
            <a:endCxn id="51" idx="5"/>
          </p:cNvCxnSpPr>
          <p:nvPr/>
        </p:nvCxnSpPr>
        <p:spPr>
          <a:xfrm>
            <a:off x="3203829" y="3730723"/>
            <a:ext cx="209452" cy="238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97C55B5-37B4-61C3-EBE3-A7FA4D7DF06D}"/>
              </a:ext>
            </a:extLst>
          </p:cNvPr>
          <p:cNvCxnSpPr>
            <a:stCxn id="8" idx="4"/>
            <a:endCxn id="43" idx="0"/>
          </p:cNvCxnSpPr>
          <p:nvPr/>
        </p:nvCxnSpPr>
        <p:spPr>
          <a:xfrm>
            <a:off x="4157866" y="1420561"/>
            <a:ext cx="0" cy="277622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0C9C88-C768-019E-28CF-D76BB97F2012}"/>
              </a:ext>
            </a:extLst>
          </p:cNvPr>
          <p:cNvCxnSpPr>
            <a:stCxn id="9" idx="4"/>
            <a:endCxn id="44" idx="0"/>
          </p:cNvCxnSpPr>
          <p:nvPr/>
        </p:nvCxnSpPr>
        <p:spPr>
          <a:xfrm>
            <a:off x="5796311" y="1420561"/>
            <a:ext cx="0" cy="277622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84F747-7E5D-AD56-892E-B38B77C087F5}"/>
              </a:ext>
            </a:extLst>
          </p:cNvPr>
          <p:cNvCxnSpPr>
            <a:stCxn id="10" idx="4"/>
            <a:endCxn id="45" idx="0"/>
          </p:cNvCxnSpPr>
          <p:nvPr/>
        </p:nvCxnSpPr>
        <p:spPr>
          <a:xfrm>
            <a:off x="7434756" y="1420561"/>
            <a:ext cx="0" cy="277622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A47AA7-CC98-E0ED-6A04-B46596A4C915}"/>
              </a:ext>
            </a:extLst>
          </p:cNvPr>
          <p:cNvCxnSpPr>
            <a:stCxn id="43" idx="4"/>
            <a:endCxn id="47" idx="0"/>
          </p:cNvCxnSpPr>
          <p:nvPr/>
        </p:nvCxnSpPr>
        <p:spPr>
          <a:xfrm>
            <a:off x="4157866" y="2225513"/>
            <a:ext cx="0" cy="309954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3738A6-4243-E27B-1A36-98CF134D399C}"/>
              </a:ext>
            </a:extLst>
          </p:cNvPr>
          <p:cNvCxnSpPr>
            <a:stCxn id="44" idx="4"/>
            <a:endCxn id="48" idx="0"/>
          </p:cNvCxnSpPr>
          <p:nvPr/>
        </p:nvCxnSpPr>
        <p:spPr>
          <a:xfrm>
            <a:off x="5796311" y="2225513"/>
            <a:ext cx="0" cy="309954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5F57948-BD41-65C2-36AD-8004917F4878}"/>
              </a:ext>
            </a:extLst>
          </p:cNvPr>
          <p:cNvCxnSpPr>
            <a:stCxn id="45" idx="4"/>
            <a:endCxn id="49" idx="0"/>
          </p:cNvCxnSpPr>
          <p:nvPr/>
        </p:nvCxnSpPr>
        <p:spPr>
          <a:xfrm>
            <a:off x="7434756" y="2225513"/>
            <a:ext cx="0" cy="309954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39B02A-5135-EC48-2C1E-1332022A545E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>
            <a:off x="4157866" y="3115530"/>
            <a:ext cx="0" cy="467286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6D349A-58BD-7552-3991-87E070EBC147}"/>
              </a:ext>
            </a:extLst>
          </p:cNvPr>
          <p:cNvCxnSpPr>
            <a:cxnSpLocks/>
            <a:stCxn id="48" idx="4"/>
            <a:endCxn id="52" idx="0"/>
          </p:cNvCxnSpPr>
          <p:nvPr/>
        </p:nvCxnSpPr>
        <p:spPr>
          <a:xfrm>
            <a:off x="5796311" y="3115530"/>
            <a:ext cx="0" cy="467286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A8D5339-E105-A618-12E3-FCAB53F10937}"/>
              </a:ext>
            </a:extLst>
          </p:cNvPr>
          <p:cNvCxnSpPr>
            <a:cxnSpLocks/>
            <a:stCxn id="49" idx="4"/>
            <a:endCxn id="53" idx="0"/>
          </p:cNvCxnSpPr>
          <p:nvPr/>
        </p:nvCxnSpPr>
        <p:spPr>
          <a:xfrm>
            <a:off x="7434756" y="3115530"/>
            <a:ext cx="0" cy="467286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9917F4-3D03-2456-31B2-71C15357C692}"/>
              </a:ext>
            </a:extLst>
          </p:cNvPr>
          <p:cNvCxnSpPr>
            <a:stCxn id="7" idx="4"/>
            <a:endCxn id="50" idx="0"/>
          </p:cNvCxnSpPr>
          <p:nvPr/>
        </p:nvCxnSpPr>
        <p:spPr>
          <a:xfrm>
            <a:off x="2466081" y="1258636"/>
            <a:ext cx="25211" cy="2121149"/>
          </a:xfrm>
          <a:prstGeom prst="line">
            <a:avLst/>
          </a:prstGeom>
          <a:ln w="19050">
            <a:solidFill>
              <a:srgbClr val="1C1C1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3609AB1-BAE0-794A-2CD1-CADA45DCC3D5}"/>
              </a:ext>
            </a:extLst>
          </p:cNvPr>
          <p:cNvGrpSpPr/>
          <p:nvPr/>
        </p:nvGrpSpPr>
        <p:grpSpPr>
          <a:xfrm>
            <a:off x="4157866" y="4348403"/>
            <a:ext cx="3276890" cy="312756"/>
            <a:chOff x="4157866" y="4792506"/>
            <a:chExt cx="3276890" cy="493869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64BE547-DFD3-C2FA-377B-9C14B6F2A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832" y="4803656"/>
              <a:ext cx="0" cy="3684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565F3B2-3F74-4BAB-5A9D-1AA456C75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6311" y="4792506"/>
              <a:ext cx="0" cy="49386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C2F855F-0DAF-6EDE-27E6-D7AB51594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4756" y="4803656"/>
              <a:ext cx="0" cy="3684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6A8F17D-2E78-A977-2400-A90D0B5E4AF9}"/>
                </a:ext>
              </a:extLst>
            </p:cNvPr>
            <p:cNvCxnSpPr/>
            <p:nvPr/>
          </p:nvCxnSpPr>
          <p:spPr>
            <a:xfrm>
              <a:off x="4157866" y="5160925"/>
              <a:ext cx="327689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90502641-14F9-63A8-2DBE-B81196F51BD2}"/>
              </a:ext>
            </a:extLst>
          </p:cNvPr>
          <p:cNvSpPr txBox="1"/>
          <p:nvPr/>
        </p:nvSpPr>
        <p:spPr>
          <a:xfrm flipH="1">
            <a:off x="3690558" y="4950875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I upload the generated data to a public database, I submit the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completed metadata spreadsheet to GEO depending on the data types.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17F731-ABCF-3BC6-20DB-E0646AE7300E}"/>
              </a:ext>
            </a:extLst>
          </p:cNvPr>
          <p:cNvSpPr txBox="1"/>
          <p:nvPr/>
        </p:nvSpPr>
        <p:spPr>
          <a:xfrm flipH="1">
            <a:off x="4266295" y="3155618"/>
            <a:ext cx="1435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to sample</a:t>
            </a:r>
          </a:p>
          <a:p>
            <a:pPr algn="ctr"/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GSM &lt;-&gt; SRS,ERS,DRS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7AA0B6-9BB6-9D16-092F-C49BF0EFFE73}"/>
              </a:ext>
            </a:extLst>
          </p:cNvPr>
          <p:cNvSpPr txBox="1"/>
          <p:nvPr/>
        </p:nvSpPr>
        <p:spPr>
          <a:xfrm flipH="1">
            <a:off x="4280724" y="2185512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to sample</a:t>
            </a:r>
          </a:p>
          <a:p>
            <a:pPr algn="ctr"/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SRS &lt;-&gt; SAMN/EA/D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73B20-FCB0-07B6-63C9-BCAEA179C04C}"/>
              </a:ext>
            </a:extLst>
          </p:cNvPr>
          <p:cNvSpPr txBox="1"/>
          <p:nvPr/>
        </p:nvSpPr>
        <p:spPr>
          <a:xfrm flipH="1">
            <a:off x="1658653" y="2467636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Study: 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SRP,ERP,DRP</a:t>
            </a:r>
            <a:endParaRPr lang="en-US" altLang="ko-KR" sz="10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Sample : 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SRS,ERS,DRS</a:t>
            </a:r>
            <a:endParaRPr lang="en-US" altLang="ko-KR" sz="10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Experiments: 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SRX,ERX,DRX</a:t>
            </a:r>
          </a:p>
          <a:p>
            <a:pPr algn="r"/>
            <a:r>
              <a: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en-US" altLang="ko-KR" sz="1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SRR,ERR,DRR</a:t>
            </a:r>
            <a:endParaRPr lang="en-US" altLang="ko-KR" sz="1000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4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3D837937-8D6A-2556-2D3F-EA8E816EE943}"/>
              </a:ext>
            </a:extLst>
          </p:cNvPr>
          <p:cNvGrpSpPr/>
          <p:nvPr/>
        </p:nvGrpSpPr>
        <p:grpSpPr>
          <a:xfrm>
            <a:off x="714147" y="142112"/>
            <a:ext cx="10407879" cy="6630926"/>
            <a:chOff x="714147" y="142112"/>
            <a:chExt cx="10407879" cy="663092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871D8BE-D3BE-8340-8D32-D600822632E7}"/>
                </a:ext>
              </a:extLst>
            </p:cNvPr>
            <p:cNvSpPr/>
            <p:nvPr/>
          </p:nvSpPr>
          <p:spPr>
            <a:xfrm>
              <a:off x="714147" y="142112"/>
              <a:ext cx="10407879" cy="66309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43DCF1-D0AA-F843-2584-C47EA085F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147" y="465962"/>
              <a:ext cx="5206469" cy="630707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FA0A49-2EB0-2824-2F91-C12B66A9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678" y="465962"/>
              <a:ext cx="5154348" cy="501646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B2E912-1CFE-6921-82CB-6006D53AC79E}"/>
                </a:ext>
              </a:extLst>
            </p:cNvPr>
            <p:cNvSpPr txBox="1"/>
            <p:nvPr/>
          </p:nvSpPr>
          <p:spPr>
            <a:xfrm flipH="1">
              <a:off x="2579839" y="142112"/>
              <a:ext cx="1475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Umbrella project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06AA390-BBA5-335B-A160-044D37666C50}"/>
                </a:ext>
              </a:extLst>
            </p:cNvPr>
            <p:cNvSpPr txBox="1"/>
            <p:nvPr/>
          </p:nvSpPr>
          <p:spPr>
            <a:xfrm flipH="1">
              <a:off x="8005281" y="142112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Sub-project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070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246C07A-0FB3-E6D5-3CB6-4E08F7B06EF2}"/>
              </a:ext>
            </a:extLst>
          </p:cNvPr>
          <p:cNvGrpSpPr/>
          <p:nvPr/>
        </p:nvGrpSpPr>
        <p:grpSpPr>
          <a:xfrm>
            <a:off x="711617" y="142112"/>
            <a:ext cx="10410409" cy="4752066"/>
            <a:chOff x="711617" y="142112"/>
            <a:chExt cx="10410409" cy="4752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9D3ED5-A84B-166B-1720-38DD41AC8D0B}"/>
                </a:ext>
              </a:extLst>
            </p:cNvPr>
            <p:cNvSpPr/>
            <p:nvPr/>
          </p:nvSpPr>
          <p:spPr>
            <a:xfrm>
              <a:off x="714147" y="142112"/>
              <a:ext cx="10407879" cy="4752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631E9B-C8B7-9C27-3EC3-89D35ADA6598}"/>
                </a:ext>
              </a:extLst>
            </p:cNvPr>
            <p:cNvSpPr txBox="1"/>
            <p:nvPr/>
          </p:nvSpPr>
          <p:spPr>
            <a:xfrm flipH="1">
              <a:off x="2579839" y="142112"/>
              <a:ext cx="1027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en-US" altLang="ko-KR" sz="1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7B4E10-D265-1C9D-470D-94C2E3CDFD78}"/>
                </a:ext>
              </a:extLst>
            </p:cNvPr>
            <p:cNvSpPr txBox="1"/>
            <p:nvPr/>
          </p:nvSpPr>
          <p:spPr>
            <a:xfrm flipH="1">
              <a:off x="8005281" y="142112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SRA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4869D1-0328-1260-F024-010BD3DDF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617" y="465962"/>
              <a:ext cx="5206469" cy="2968757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D94D94-D454-8BE5-0F46-9105685C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678" y="465962"/>
              <a:ext cx="5154348" cy="442821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60463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E6782-9300-ACFD-F965-BDC7E9BF22DC}"/>
              </a:ext>
            </a:extLst>
          </p:cNvPr>
          <p:cNvGrpSpPr/>
          <p:nvPr/>
        </p:nvGrpSpPr>
        <p:grpSpPr>
          <a:xfrm>
            <a:off x="0" y="0"/>
            <a:ext cx="12192000" cy="10047050"/>
            <a:chOff x="0" y="139081"/>
            <a:chExt cx="12192000" cy="10047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9D3ED5-A84B-166B-1720-38DD41AC8D0B}"/>
                </a:ext>
              </a:extLst>
            </p:cNvPr>
            <p:cNvSpPr/>
            <p:nvPr/>
          </p:nvSpPr>
          <p:spPr>
            <a:xfrm>
              <a:off x="0" y="142112"/>
              <a:ext cx="12168547" cy="10044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631E9B-C8B7-9C27-3EC3-89D35ADA6598}"/>
                </a:ext>
              </a:extLst>
            </p:cNvPr>
            <p:cNvSpPr txBox="1"/>
            <p:nvPr/>
          </p:nvSpPr>
          <p:spPr>
            <a:xfrm flipH="1">
              <a:off x="954506" y="139081"/>
              <a:ext cx="2207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SuperSeries</a:t>
              </a:r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(GSE203107)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7C28B-DE74-6723-6BD2-EEB3F5957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53" y="580517"/>
              <a:ext cx="4069763" cy="6373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4E1491-D485-5B40-7992-2CA95351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216" y="580517"/>
              <a:ext cx="4069763" cy="7774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4BD8FB-3A2C-20B3-3640-004F6666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2979" y="580517"/>
              <a:ext cx="4029021" cy="9605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B8AB16-2779-87FC-1DDC-50D97A2EF926}"/>
                </a:ext>
              </a:extLst>
            </p:cNvPr>
            <p:cNvSpPr txBox="1"/>
            <p:nvPr/>
          </p:nvSpPr>
          <p:spPr>
            <a:xfrm flipH="1">
              <a:off x="5138717" y="142112"/>
              <a:ext cx="2055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SubSeries</a:t>
              </a:r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(GSE203104)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331D27-2EE0-19F9-5387-5A5B372EA0EC}"/>
                </a:ext>
              </a:extLst>
            </p:cNvPr>
            <p:cNvSpPr txBox="1"/>
            <p:nvPr/>
          </p:nvSpPr>
          <p:spPr>
            <a:xfrm flipH="1">
              <a:off x="9170642" y="139081"/>
              <a:ext cx="2013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Sample (GSM6156731)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133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0871D8BE-D3BE-8340-8D32-D600822632E7}"/>
              </a:ext>
            </a:extLst>
          </p:cNvPr>
          <p:cNvSpPr/>
          <p:nvPr/>
        </p:nvSpPr>
        <p:spPr>
          <a:xfrm>
            <a:off x="0" y="0"/>
            <a:ext cx="12191999" cy="1001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B2E912-1CFE-6921-82CB-6006D53AC79E}"/>
              </a:ext>
            </a:extLst>
          </p:cNvPr>
          <p:cNvSpPr txBox="1"/>
          <p:nvPr/>
        </p:nvSpPr>
        <p:spPr>
          <a:xfrm flipH="1">
            <a:off x="1808730" y="2009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ko-KR" alt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Umbrella project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6AA390-BBA5-335B-A160-044D37666C50}"/>
              </a:ext>
            </a:extLst>
          </p:cNvPr>
          <p:cNvSpPr txBox="1"/>
          <p:nvPr/>
        </p:nvSpPr>
        <p:spPr>
          <a:xfrm flipH="1">
            <a:off x="8161898" y="13025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en-US" altLang="ko-KR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Sub-project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DF558-A1E3-D30A-E6BA-E13A85F0928C}"/>
              </a:ext>
            </a:extLst>
          </p:cNvPr>
          <p:cNvSpPr txBox="1"/>
          <p:nvPr/>
        </p:nvSpPr>
        <p:spPr>
          <a:xfrm flipH="1">
            <a:off x="8674858" y="6183872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en-US" altLang="ko-KR" sz="14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DCF1-D0AA-F843-2584-C47EA08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885"/>
            <a:ext cx="6067170" cy="73497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A0A49-2EB0-2824-2F91-C12B66A9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66" y="331885"/>
            <a:ext cx="6006433" cy="58457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6BD952-A6FD-EDB5-B339-9732E7F9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67" y="6498898"/>
            <a:ext cx="6006433" cy="34249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8C516E-8870-06E6-67A2-C2A6572BC71F}"/>
              </a:ext>
            </a:extLst>
          </p:cNvPr>
          <p:cNvSpPr/>
          <p:nvPr/>
        </p:nvSpPr>
        <p:spPr>
          <a:xfrm>
            <a:off x="6185566" y="4549608"/>
            <a:ext cx="3602094" cy="1399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2E97A-FF4F-0366-DD8E-70B39A56D4B6}"/>
              </a:ext>
            </a:extLst>
          </p:cNvPr>
          <p:cNvCxnSpPr>
            <a:cxnSpLocks/>
          </p:cNvCxnSpPr>
          <p:nvPr/>
        </p:nvCxnSpPr>
        <p:spPr>
          <a:xfrm>
            <a:off x="9157481" y="4619603"/>
            <a:ext cx="0" cy="165316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04043C-79C4-8D00-9083-2D379B6ED948}"/>
              </a:ext>
            </a:extLst>
          </p:cNvPr>
          <p:cNvSpPr/>
          <p:nvPr/>
        </p:nvSpPr>
        <p:spPr>
          <a:xfrm>
            <a:off x="94176" y="6543202"/>
            <a:ext cx="5874823" cy="139991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F90824-2963-2FA0-19AC-2F018F61D0B1}"/>
              </a:ext>
            </a:extLst>
          </p:cNvPr>
          <p:cNvCxnSpPr>
            <a:cxnSpLocks/>
          </p:cNvCxnSpPr>
          <p:nvPr/>
        </p:nvCxnSpPr>
        <p:spPr>
          <a:xfrm flipV="1">
            <a:off x="5362930" y="3429000"/>
            <a:ext cx="777062" cy="309711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45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9D3ED5-A84B-166B-1720-38DD41AC8D0B}"/>
              </a:ext>
            </a:extLst>
          </p:cNvPr>
          <p:cNvSpPr/>
          <p:nvPr/>
        </p:nvSpPr>
        <p:spPr>
          <a:xfrm>
            <a:off x="1" y="146130"/>
            <a:ext cx="12190818" cy="5505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B4E10-D265-1C9D-470D-94C2E3CDFD78}"/>
              </a:ext>
            </a:extLst>
          </p:cNvPr>
          <p:cNvSpPr txBox="1"/>
          <p:nvPr/>
        </p:nvSpPr>
        <p:spPr>
          <a:xfrm flipH="1">
            <a:off x="8362792" y="146130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Experiments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D94D94-D454-8BE5-0F46-9105685C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45" y="465961"/>
            <a:ext cx="6035855" cy="518553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154F6-B721-F63B-5B68-34111380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961"/>
            <a:ext cx="6096889" cy="29779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F80D24-FB8D-3374-F748-C81026068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077" y="3502915"/>
            <a:ext cx="1882333" cy="21485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77E57-C082-14E2-9373-DC83C5F0FF28}"/>
              </a:ext>
            </a:extLst>
          </p:cNvPr>
          <p:cNvSpPr txBox="1"/>
          <p:nvPr/>
        </p:nvSpPr>
        <p:spPr>
          <a:xfrm flipH="1">
            <a:off x="2503262" y="146130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Study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0ECC1-C85F-B49B-5650-49741A20F332}"/>
              </a:ext>
            </a:extLst>
          </p:cNvPr>
          <p:cNvSpPr/>
          <p:nvPr/>
        </p:nvSpPr>
        <p:spPr>
          <a:xfrm>
            <a:off x="4211897" y="3883036"/>
            <a:ext cx="1882332" cy="13999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01E145-2E3D-36B0-E09B-6B5B10DA259E}"/>
              </a:ext>
            </a:extLst>
          </p:cNvPr>
          <p:cNvCxnSpPr>
            <a:cxnSpLocks/>
          </p:cNvCxnSpPr>
          <p:nvPr/>
        </p:nvCxnSpPr>
        <p:spPr>
          <a:xfrm flipV="1">
            <a:off x="5317168" y="2742782"/>
            <a:ext cx="921707" cy="12102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196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9D3ED5-A84B-166B-1720-38DD41AC8D0B}"/>
              </a:ext>
            </a:extLst>
          </p:cNvPr>
          <p:cNvSpPr/>
          <p:nvPr/>
        </p:nvSpPr>
        <p:spPr>
          <a:xfrm>
            <a:off x="-3868813" y="90866"/>
            <a:ext cx="19906171" cy="1606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31E9B-C8B7-9C27-3EC3-89D35ADA6598}"/>
              </a:ext>
            </a:extLst>
          </p:cNvPr>
          <p:cNvSpPr txBox="1"/>
          <p:nvPr/>
        </p:nvSpPr>
        <p:spPr>
          <a:xfrm flipH="1">
            <a:off x="-1877014" y="90866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SuperSeries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7C28B-DE74-6723-6BD2-EEB3F5957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8812" y="580516"/>
            <a:ext cx="6598415" cy="10333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E1491-D485-5B40-7992-2CA95351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94" y="580516"/>
            <a:ext cx="6598415" cy="12605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BD8FB-3A2C-20B3-3640-004F6666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000" y="580516"/>
            <a:ext cx="6532359" cy="15573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8AB16-2779-87FC-1DDC-50D97A2EF926}"/>
              </a:ext>
            </a:extLst>
          </p:cNvPr>
          <p:cNvSpPr txBox="1"/>
          <p:nvPr/>
        </p:nvSpPr>
        <p:spPr>
          <a:xfrm flipH="1">
            <a:off x="4941338" y="90866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31D27-2EE0-19F9-5387-5A5B372EA0EC}"/>
              </a:ext>
            </a:extLst>
          </p:cNvPr>
          <p:cNvSpPr txBox="1"/>
          <p:nvPr/>
        </p:nvSpPr>
        <p:spPr>
          <a:xfrm flipH="1">
            <a:off x="11763531" y="90866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Sample</a:t>
            </a:r>
          </a:p>
        </p:txBody>
      </p:sp>
    </p:spTree>
    <p:extLst>
      <p:ext uri="{BB962C8B-B14F-4D97-AF65-F5344CB8AC3E}">
        <p14:creationId xmlns:p14="http://schemas.microsoft.com/office/powerpoint/2010/main" val="3474035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D896F61-E572-7CB9-68F7-AB876B8B212D}"/>
              </a:ext>
            </a:extLst>
          </p:cNvPr>
          <p:cNvGrpSpPr/>
          <p:nvPr/>
        </p:nvGrpSpPr>
        <p:grpSpPr>
          <a:xfrm>
            <a:off x="3634609" y="1648524"/>
            <a:ext cx="4690554" cy="3560951"/>
            <a:chOff x="-4179121" y="-427448"/>
            <a:chExt cx="4690554" cy="356095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03D857A-4228-CF0C-94C7-2E13000D5242}"/>
                </a:ext>
              </a:extLst>
            </p:cNvPr>
            <p:cNvSpPr/>
            <p:nvPr/>
          </p:nvSpPr>
          <p:spPr>
            <a:xfrm>
              <a:off x="-4179121" y="-427448"/>
              <a:ext cx="4688220" cy="3560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E4D19C-83E9-C739-4DDE-F39BB45EB18A}"/>
                </a:ext>
              </a:extLst>
            </p:cNvPr>
            <p:cNvSpPr/>
            <p:nvPr/>
          </p:nvSpPr>
          <p:spPr>
            <a:xfrm>
              <a:off x="-4179121" y="1818144"/>
              <a:ext cx="1408254" cy="48153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3B8232-D935-B07A-5986-AED87CD20DF9}"/>
                </a:ext>
              </a:extLst>
            </p:cNvPr>
            <p:cNvSpPr txBox="1"/>
            <p:nvPr/>
          </p:nvSpPr>
          <p:spPr>
            <a:xfrm flipH="1">
              <a:off x="-2309295" y="-427448"/>
              <a:ext cx="2611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INSDC (NCBI, EMBL-EBI, DDBJ)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277D20-2D71-5040-2762-7533F3793C66}"/>
                </a:ext>
              </a:extLst>
            </p:cNvPr>
            <p:cNvSpPr txBox="1"/>
            <p:nvPr/>
          </p:nvSpPr>
          <p:spPr>
            <a:xfrm flipH="1">
              <a:off x="-4021779" y="37521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NCBI’s GEO</a:t>
              </a:r>
              <a:endParaRPr lang="ko-KR" altLang="en-US" sz="1400" b="1" dirty="0">
                <a:highlight>
                  <a:srgbClr val="C0C0C0"/>
                </a:highlight>
                <a:latin typeface="Roboto" panose="020000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1F88C4-E2D1-7B72-33E3-1E4A97E6B5E3}"/>
                </a:ext>
              </a:extLst>
            </p:cNvPr>
            <p:cNvSpPr/>
            <p:nvPr/>
          </p:nvSpPr>
          <p:spPr>
            <a:xfrm>
              <a:off x="-4174286" y="470811"/>
              <a:ext cx="1408254" cy="106071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FA1608-0EAB-E893-31E9-58C05DCB6F1C}"/>
                </a:ext>
              </a:extLst>
            </p:cNvPr>
            <p:cNvSpPr/>
            <p:nvPr/>
          </p:nvSpPr>
          <p:spPr>
            <a:xfrm>
              <a:off x="-2511043" y="1045549"/>
              <a:ext cx="1408254" cy="208795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092EBC-C0F2-91AD-241B-098D8D44355F}"/>
                </a:ext>
              </a:extLst>
            </p:cNvPr>
            <p:cNvSpPr txBox="1"/>
            <p:nvPr/>
          </p:nvSpPr>
          <p:spPr>
            <a:xfrm flipH="1">
              <a:off x="-3994277" y="519025"/>
              <a:ext cx="9909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err="1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SuperSeries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GSE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780909-5BB2-DE0C-8A9E-B82A85BCCF4B}"/>
                </a:ext>
              </a:extLst>
            </p:cNvPr>
            <p:cNvSpPr txBox="1"/>
            <p:nvPr/>
          </p:nvSpPr>
          <p:spPr>
            <a:xfrm flipH="1">
              <a:off x="-3928556" y="1045549"/>
              <a:ext cx="8595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err="1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SubSeries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GSE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602DDA-46D5-05BC-9A9F-DB3214AB9EF2}"/>
                </a:ext>
              </a:extLst>
            </p:cNvPr>
            <p:cNvSpPr txBox="1"/>
            <p:nvPr/>
          </p:nvSpPr>
          <p:spPr>
            <a:xfrm flipH="1">
              <a:off x="-3821154" y="1846901"/>
              <a:ext cx="644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Library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GSM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3C5822C-B214-7D02-BFCE-C791D2E8CC34}"/>
                </a:ext>
              </a:extLst>
            </p:cNvPr>
            <p:cNvSpPr txBox="1"/>
            <p:nvPr/>
          </p:nvSpPr>
          <p:spPr>
            <a:xfrm flipH="1">
              <a:off x="-2277195" y="1045549"/>
              <a:ext cx="9925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Study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SRS, ERS, DRS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26C4FA-1781-024B-98E1-0D252D8AA72F}"/>
                </a:ext>
              </a:extLst>
            </p:cNvPr>
            <p:cNvSpPr txBox="1"/>
            <p:nvPr/>
          </p:nvSpPr>
          <p:spPr>
            <a:xfrm flipH="1">
              <a:off x="-2277196" y="1572073"/>
              <a:ext cx="992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SRS, ERS, DRS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287E921-623D-D5F8-B74F-6687FD708E04}"/>
                </a:ext>
              </a:extLst>
            </p:cNvPr>
            <p:cNvSpPr txBox="1"/>
            <p:nvPr/>
          </p:nvSpPr>
          <p:spPr>
            <a:xfrm flipH="1">
              <a:off x="-2293225" y="2098597"/>
              <a:ext cx="10246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Experiments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SRX, ERX, DRX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C4A103-E682-B231-5EE7-585F049D3C0F}"/>
                </a:ext>
              </a:extLst>
            </p:cNvPr>
            <p:cNvSpPr txBox="1"/>
            <p:nvPr/>
          </p:nvSpPr>
          <p:spPr>
            <a:xfrm flipH="1">
              <a:off x="-2282004" y="2625119"/>
              <a:ext cx="1002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Runs</a:t>
              </a:r>
            </a:p>
            <a:p>
              <a:pPr algn="ctr"/>
              <a:r>
                <a:rPr lang="en-US" altLang="ko-KR" sz="10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SRR, ERR, DRR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F48376-07FF-B369-D45A-366113EDBD0F}"/>
                </a:ext>
              </a:extLst>
            </p:cNvPr>
            <p:cNvSpPr/>
            <p:nvPr/>
          </p:nvSpPr>
          <p:spPr>
            <a:xfrm>
              <a:off x="-899155" y="1540240"/>
              <a:ext cx="1408254" cy="481532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4578A2-0752-BCCC-B0C7-2945760B5A68}"/>
                </a:ext>
              </a:extLst>
            </p:cNvPr>
            <p:cNvSpPr txBox="1"/>
            <p:nvPr/>
          </p:nvSpPr>
          <p:spPr>
            <a:xfrm flipH="1">
              <a:off x="-765926" y="-41013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err="1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BioProject</a:t>
              </a:r>
              <a:r>
                <a:rPr lang="en-US" altLang="ko-KR" sz="1400" b="1" dirty="0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 &amp;</a:t>
              </a:r>
            </a:p>
            <a:p>
              <a:pPr algn="ctr"/>
              <a:r>
                <a:rPr lang="en-US" altLang="ko-KR" sz="1400" b="1" dirty="0" err="1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ko-KR" altLang="en-US" sz="1400" b="1" dirty="0">
                <a:highlight>
                  <a:srgbClr val="C0C0C0"/>
                </a:highlight>
                <a:latin typeface="Roboto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85B153D-9AD6-1DB9-E603-CF9F59D7FD7D}"/>
                </a:ext>
              </a:extLst>
            </p:cNvPr>
            <p:cNvSpPr/>
            <p:nvPr/>
          </p:nvSpPr>
          <p:spPr>
            <a:xfrm>
              <a:off x="-896821" y="470811"/>
              <a:ext cx="1408254" cy="106071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1404BA-1CAF-DA51-8EE8-236A0D95D059}"/>
                </a:ext>
              </a:extLst>
            </p:cNvPr>
            <p:cNvSpPr txBox="1"/>
            <p:nvPr/>
          </p:nvSpPr>
          <p:spPr>
            <a:xfrm flipH="1">
              <a:off x="-838864" y="519025"/>
              <a:ext cx="12923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Umbrella project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PRJNA/EB/D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E25AF3-B704-1FA2-2F7C-93BA9F7FA9A6}"/>
                </a:ext>
              </a:extLst>
            </p:cNvPr>
            <p:cNvSpPr txBox="1"/>
            <p:nvPr/>
          </p:nvSpPr>
          <p:spPr>
            <a:xfrm flipH="1">
              <a:off x="-668946" y="1045549"/>
              <a:ext cx="9525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Sub-project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PRJNA/EB/D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665F89-FAB5-2851-020F-E596B53EFF66}"/>
                </a:ext>
              </a:extLst>
            </p:cNvPr>
            <p:cNvSpPr txBox="1"/>
            <p:nvPr/>
          </p:nvSpPr>
          <p:spPr>
            <a:xfrm flipH="1">
              <a:off x="-638488" y="1572073"/>
              <a:ext cx="8915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  <a:endParaRPr lang="en-US" altLang="ko-KR" sz="1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SAMN/EA/D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9C4BCA-8D25-3936-C5E2-02D87B505057}"/>
                </a:ext>
              </a:extLst>
            </p:cNvPr>
            <p:cNvCxnSpPr>
              <a:stCxn id="46" idx="2"/>
              <a:endCxn id="55" idx="0"/>
            </p:cNvCxnSpPr>
            <p:nvPr/>
          </p:nvCxnSpPr>
          <p:spPr>
            <a:xfrm>
              <a:off x="-1780906" y="1476436"/>
              <a:ext cx="0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EA7F9A6-4100-6D5B-3946-D12952818841}"/>
                </a:ext>
              </a:extLst>
            </p:cNvPr>
            <p:cNvCxnSpPr>
              <a:cxnSpLocks/>
              <a:stCxn id="33" idx="2"/>
              <a:endCxn id="38" idx="0"/>
            </p:cNvCxnSpPr>
            <p:nvPr/>
          </p:nvCxnSpPr>
          <p:spPr>
            <a:xfrm>
              <a:off x="-3498791" y="1476436"/>
              <a:ext cx="1" cy="37046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7334BDC-5C49-4549-AA16-64E612A812D2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 flipH="1">
              <a:off x="-3498791" y="949912"/>
              <a:ext cx="2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A3D45E-C966-9698-F470-32F83D86A600}"/>
                </a:ext>
              </a:extLst>
            </p:cNvPr>
            <p:cNvCxnSpPr>
              <a:stCxn id="57" idx="0"/>
              <a:endCxn id="55" idx="2"/>
            </p:cNvCxnSpPr>
            <p:nvPr/>
          </p:nvCxnSpPr>
          <p:spPr>
            <a:xfrm flipV="1">
              <a:off x="-1780906" y="2002960"/>
              <a:ext cx="0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A392B60-C7C5-997E-D2CA-65BFD84FB8C5}"/>
                </a:ext>
              </a:extLst>
            </p:cNvPr>
            <p:cNvCxnSpPr>
              <a:stCxn id="57" idx="2"/>
            </p:cNvCxnSpPr>
            <p:nvPr/>
          </p:nvCxnSpPr>
          <p:spPr>
            <a:xfrm>
              <a:off x="-1780906" y="2529484"/>
              <a:ext cx="0" cy="8990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8F3273C-A7C6-AAEF-AA15-3A55136C700B}"/>
                </a:ext>
              </a:extLst>
            </p:cNvPr>
            <p:cNvCxnSpPr>
              <a:endCxn id="41" idx="0"/>
            </p:cNvCxnSpPr>
            <p:nvPr/>
          </p:nvCxnSpPr>
          <p:spPr>
            <a:xfrm>
              <a:off x="-195028" y="949912"/>
              <a:ext cx="2334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A8946E-51B2-CE55-4E13-A2F7B6EF7DC7}"/>
                </a:ext>
              </a:extLst>
            </p:cNvPr>
            <p:cNvCxnSpPr>
              <a:stCxn id="41" idx="2"/>
              <a:endCxn id="60" idx="0"/>
            </p:cNvCxnSpPr>
            <p:nvPr/>
          </p:nvCxnSpPr>
          <p:spPr>
            <a:xfrm>
              <a:off x="-192694" y="1476436"/>
              <a:ext cx="1" cy="9563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E3AA405-BA2A-EA67-810E-20F528FD8B61}"/>
                </a:ext>
              </a:extLst>
            </p:cNvPr>
            <p:cNvCxnSpPr>
              <a:stCxn id="32" idx="1"/>
              <a:endCxn id="40" idx="3"/>
            </p:cNvCxnSpPr>
            <p:nvPr/>
          </p:nvCxnSpPr>
          <p:spPr>
            <a:xfrm>
              <a:off x="-3003300" y="734469"/>
              <a:ext cx="21644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F13140A-8C92-5C7F-F95D-64106ADFAF39}"/>
                </a:ext>
              </a:extLst>
            </p:cNvPr>
            <p:cNvCxnSpPr>
              <a:stCxn id="33" idx="1"/>
            </p:cNvCxnSpPr>
            <p:nvPr/>
          </p:nvCxnSpPr>
          <p:spPr>
            <a:xfrm flipV="1">
              <a:off x="-3069025" y="1260992"/>
              <a:ext cx="775800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6C253A-0797-7E15-DB06-39E4EFCD2BF3}"/>
                </a:ext>
              </a:extLst>
            </p:cNvPr>
            <p:cNvCxnSpPr>
              <a:stCxn id="46" idx="1"/>
              <a:endCxn id="41" idx="3"/>
            </p:cNvCxnSpPr>
            <p:nvPr/>
          </p:nvCxnSpPr>
          <p:spPr>
            <a:xfrm>
              <a:off x="-1284616" y="1260993"/>
              <a:ext cx="61567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4CE99AC-B19F-BAF6-A712-9BB9C491ECE1}"/>
                </a:ext>
              </a:extLst>
            </p:cNvPr>
            <p:cNvCxnSpPr>
              <a:stCxn id="55" idx="1"/>
              <a:endCxn id="60" idx="3"/>
            </p:cNvCxnSpPr>
            <p:nvPr/>
          </p:nvCxnSpPr>
          <p:spPr>
            <a:xfrm>
              <a:off x="-1284616" y="1787517"/>
              <a:ext cx="64612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E677716-1A6A-FD33-8708-A3DC191FD6F1}"/>
                </a:ext>
              </a:extLst>
            </p:cNvPr>
            <p:cNvCxnSpPr>
              <a:cxnSpLocks/>
              <a:stCxn id="38" idx="1"/>
              <a:endCxn id="57" idx="3"/>
            </p:cNvCxnSpPr>
            <p:nvPr/>
          </p:nvCxnSpPr>
          <p:spPr>
            <a:xfrm>
              <a:off x="-3176426" y="2062345"/>
              <a:ext cx="883201" cy="25169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DB5273-2AB2-256F-AA0B-58FBA47EB6BD}"/>
                </a:ext>
              </a:extLst>
            </p:cNvPr>
            <p:cNvSpPr txBox="1"/>
            <p:nvPr/>
          </p:nvSpPr>
          <p:spPr>
            <a:xfrm flipH="1">
              <a:off x="-2475110" y="37521"/>
              <a:ext cx="1334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highlight>
                    <a:srgbClr val="C0C0C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SRA, ERA, DRA</a:t>
              </a:r>
            </a:p>
          </p:txBody>
        </p:sp>
        <p:sp>
          <p:nvSpPr>
            <p:cNvPr id="100" name="Right Bracket 99">
              <a:extLst>
                <a:ext uri="{FF2B5EF4-FFF2-40B4-BE49-F238E27FC236}">
                  <a16:creationId xmlns:a16="http://schemas.microsoft.com/office/drawing/2014/main" id="{7154EA97-BCE8-8610-D865-752513F42C22}"/>
                </a:ext>
              </a:extLst>
            </p:cNvPr>
            <p:cNvSpPr/>
            <p:nvPr/>
          </p:nvSpPr>
          <p:spPr>
            <a:xfrm rot="16200000">
              <a:off x="-1043611" y="-966665"/>
              <a:ext cx="80245" cy="1811979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DBEEBBA-D2EF-7F2F-FE2F-02BFDC8C7B4D}"/>
                </a:ext>
              </a:extLst>
            </p:cNvPr>
            <p:cNvCxnSpPr>
              <a:endCxn id="55" idx="3"/>
            </p:cNvCxnSpPr>
            <p:nvPr/>
          </p:nvCxnSpPr>
          <p:spPr>
            <a:xfrm flipV="1">
              <a:off x="-3176426" y="1787517"/>
              <a:ext cx="899230" cy="27482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742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0871D8BE-D3BE-8340-8D32-D600822632E7}"/>
              </a:ext>
            </a:extLst>
          </p:cNvPr>
          <p:cNvSpPr/>
          <p:nvPr/>
        </p:nvSpPr>
        <p:spPr>
          <a:xfrm>
            <a:off x="-11331677" y="-3805084"/>
            <a:ext cx="12191999" cy="1001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B2E912-1CFE-6921-82CB-6006D53AC79E}"/>
              </a:ext>
            </a:extLst>
          </p:cNvPr>
          <p:cNvSpPr txBox="1"/>
          <p:nvPr/>
        </p:nvSpPr>
        <p:spPr>
          <a:xfrm flipH="1">
            <a:off x="-9522947" y="-3803075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trike="sngStrike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ko-KR" altLang="en-US" sz="1400" b="1" strike="sngStrike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ko-KR" sz="1400" b="1" strike="sngStrike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Umbrella project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6AA390-BBA5-335B-A160-044D37666C50}"/>
              </a:ext>
            </a:extLst>
          </p:cNvPr>
          <p:cNvSpPr txBox="1"/>
          <p:nvPr/>
        </p:nvSpPr>
        <p:spPr>
          <a:xfrm flipH="1">
            <a:off x="-3169779" y="-3792059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r>
              <a:rPr lang="en-US" altLang="ko-KR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Sub-project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DF558-A1E3-D30A-E6BA-E13A85F0928C}"/>
              </a:ext>
            </a:extLst>
          </p:cNvPr>
          <p:cNvSpPr txBox="1"/>
          <p:nvPr/>
        </p:nvSpPr>
        <p:spPr>
          <a:xfrm flipH="1">
            <a:off x="-2656819" y="237878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en-US" altLang="ko-KR" sz="14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DCF1-D0AA-F843-2584-C47EA08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31677" y="-3473199"/>
            <a:ext cx="6067170" cy="73497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A0A49-2EB0-2824-2F91-C12B66A9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6111" y="-3473199"/>
            <a:ext cx="6006433" cy="58457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6BD952-A6FD-EDB5-B339-9732E7F9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6110" y="2693814"/>
            <a:ext cx="6006433" cy="34249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8C516E-8870-06E6-67A2-C2A6572BC71F}"/>
              </a:ext>
            </a:extLst>
          </p:cNvPr>
          <p:cNvSpPr/>
          <p:nvPr/>
        </p:nvSpPr>
        <p:spPr>
          <a:xfrm>
            <a:off x="-5146111" y="744524"/>
            <a:ext cx="3602094" cy="1399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2E97A-FF4F-0366-DD8E-70B39A56D4B6}"/>
              </a:ext>
            </a:extLst>
          </p:cNvPr>
          <p:cNvCxnSpPr>
            <a:cxnSpLocks/>
          </p:cNvCxnSpPr>
          <p:nvPr/>
        </p:nvCxnSpPr>
        <p:spPr>
          <a:xfrm>
            <a:off x="-2174196" y="814519"/>
            <a:ext cx="0" cy="165316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04043C-79C4-8D00-9083-2D379B6ED948}"/>
              </a:ext>
            </a:extLst>
          </p:cNvPr>
          <p:cNvSpPr/>
          <p:nvPr/>
        </p:nvSpPr>
        <p:spPr>
          <a:xfrm>
            <a:off x="-11237501" y="2738118"/>
            <a:ext cx="5874823" cy="139991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F90824-2963-2FA0-19AC-2F018F61D0B1}"/>
              </a:ext>
            </a:extLst>
          </p:cNvPr>
          <p:cNvCxnSpPr>
            <a:cxnSpLocks/>
          </p:cNvCxnSpPr>
          <p:nvPr/>
        </p:nvCxnSpPr>
        <p:spPr>
          <a:xfrm flipV="1">
            <a:off x="-5968747" y="-376084"/>
            <a:ext cx="777062" cy="309711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A9D3ED5-A84B-166B-1720-38DD41AC8D0B}"/>
              </a:ext>
            </a:extLst>
          </p:cNvPr>
          <p:cNvSpPr/>
          <p:nvPr/>
        </p:nvSpPr>
        <p:spPr>
          <a:xfrm>
            <a:off x="-11331677" y="6120145"/>
            <a:ext cx="12190818" cy="5505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B4E10-D265-1C9D-470D-94C2E3CDFD78}"/>
              </a:ext>
            </a:extLst>
          </p:cNvPr>
          <p:cNvSpPr txBox="1"/>
          <p:nvPr/>
        </p:nvSpPr>
        <p:spPr>
          <a:xfrm flipH="1">
            <a:off x="-2968886" y="6120145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Experiments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D94D94-D454-8BE5-0F46-9105685C1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75533" y="6439976"/>
            <a:ext cx="6035855" cy="518553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54F6-B721-F63B-5B68-341113807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31678" y="6439976"/>
            <a:ext cx="6096889" cy="29779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F80D24-FB8D-3374-F748-C81026068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118601" y="9476930"/>
            <a:ext cx="1882333" cy="21485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B77E57-C082-14E2-9373-DC83C5F0FF28}"/>
              </a:ext>
            </a:extLst>
          </p:cNvPr>
          <p:cNvSpPr txBox="1"/>
          <p:nvPr/>
        </p:nvSpPr>
        <p:spPr>
          <a:xfrm flipH="1">
            <a:off x="-8828416" y="6120145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SRA - Study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0ECC1-C85F-B49B-5650-49741A20F332}"/>
              </a:ext>
            </a:extLst>
          </p:cNvPr>
          <p:cNvSpPr/>
          <p:nvPr/>
        </p:nvSpPr>
        <p:spPr>
          <a:xfrm>
            <a:off x="-7119781" y="9857051"/>
            <a:ext cx="1882332" cy="13999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1E145-2E3D-36B0-E09B-6B5B10DA259E}"/>
              </a:ext>
            </a:extLst>
          </p:cNvPr>
          <p:cNvCxnSpPr>
            <a:cxnSpLocks/>
          </p:cNvCxnSpPr>
          <p:nvPr/>
        </p:nvCxnSpPr>
        <p:spPr>
          <a:xfrm flipV="1">
            <a:off x="-6014510" y="8716797"/>
            <a:ext cx="921707" cy="12102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D3E30-8739-9E4F-B684-2936460D90B4}"/>
              </a:ext>
            </a:extLst>
          </p:cNvPr>
          <p:cNvSpPr/>
          <p:nvPr/>
        </p:nvSpPr>
        <p:spPr>
          <a:xfrm>
            <a:off x="1047926" y="-3806807"/>
            <a:ext cx="19906171" cy="1606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BBBC90-FE88-DB3D-076B-0C852D505B25}"/>
              </a:ext>
            </a:extLst>
          </p:cNvPr>
          <p:cNvSpPr txBox="1"/>
          <p:nvPr/>
        </p:nvSpPr>
        <p:spPr>
          <a:xfrm flipH="1">
            <a:off x="3039725" y="-3806807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SuperSeries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4E4FF7-4A6B-2D7A-8874-50A8FC458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927" y="-3317157"/>
            <a:ext cx="6598415" cy="10333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FC22BD-03B0-ECF1-300A-4D1D34031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833" y="-3317157"/>
            <a:ext cx="6598415" cy="12605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00ECD6-0355-0C87-B9AB-B939B69631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1739" y="-3317157"/>
            <a:ext cx="6532359" cy="15573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2CF73A-9CA7-40BF-4A89-ADDD0DB4512F}"/>
              </a:ext>
            </a:extLst>
          </p:cNvPr>
          <p:cNvSpPr txBox="1"/>
          <p:nvPr/>
        </p:nvSpPr>
        <p:spPr>
          <a:xfrm flipH="1">
            <a:off x="9858077" y="-3806807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</a:t>
            </a:r>
            <a:r>
              <a:rPr lang="en-US" altLang="ko-KR" sz="2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SubSeries</a:t>
            </a:r>
            <a:endParaRPr lang="en-US" altLang="ko-KR" sz="24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B3936-5F64-722A-AFCA-D4D771D9BE57}"/>
              </a:ext>
            </a:extLst>
          </p:cNvPr>
          <p:cNvSpPr txBox="1"/>
          <p:nvPr/>
        </p:nvSpPr>
        <p:spPr>
          <a:xfrm flipH="1">
            <a:off x="16680270" y="-3806807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 - Sample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47F0BF-DE20-FCB3-6DB8-4D47F4A377C4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136423" y="2884467"/>
            <a:ext cx="15500333" cy="618824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93A1D-07A2-D9E0-8AF1-1F671E6E1103}"/>
              </a:ext>
            </a:extLst>
          </p:cNvPr>
          <p:cNvCxnSpPr>
            <a:cxnSpLocks/>
          </p:cNvCxnSpPr>
          <p:nvPr/>
        </p:nvCxnSpPr>
        <p:spPr>
          <a:xfrm flipH="1">
            <a:off x="-2970760" y="-3152397"/>
            <a:ext cx="10863254" cy="41224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2CF4C3-4957-206E-AC3E-F72C1B5D38D9}"/>
              </a:ext>
            </a:extLst>
          </p:cNvPr>
          <p:cNvCxnSpPr>
            <a:cxnSpLocks/>
          </p:cNvCxnSpPr>
          <p:nvPr/>
        </p:nvCxnSpPr>
        <p:spPr>
          <a:xfrm flipH="1">
            <a:off x="-7225544" y="-2133041"/>
            <a:ext cx="16175392" cy="970239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F2FF671-7D21-A1D7-04ED-AB81510436B2}"/>
              </a:ext>
            </a:extLst>
          </p:cNvPr>
          <p:cNvSpPr/>
          <p:nvPr/>
        </p:nvSpPr>
        <p:spPr>
          <a:xfrm>
            <a:off x="15636756" y="518508"/>
            <a:ext cx="5317342" cy="47319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44F36F-F195-8229-F9DE-B0472F55B32F}"/>
              </a:ext>
            </a:extLst>
          </p:cNvPr>
          <p:cNvSpPr/>
          <p:nvPr/>
        </p:nvSpPr>
        <p:spPr>
          <a:xfrm>
            <a:off x="-10726248" y="7569356"/>
            <a:ext cx="5446071" cy="14220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5AC7EE-0C79-EC83-4A9D-A54D3CDE9CB5}"/>
              </a:ext>
            </a:extLst>
          </p:cNvPr>
          <p:cNvSpPr/>
          <p:nvPr/>
        </p:nvSpPr>
        <p:spPr>
          <a:xfrm>
            <a:off x="15636756" y="-2305049"/>
            <a:ext cx="5317342" cy="1143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D6FAE3-B6B2-B641-BB64-BE900C21331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-2315271" y="-1708234"/>
            <a:ext cx="17952027" cy="59675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9BFB8D1-8D6A-F28F-9EFA-6C67EDD13425}"/>
              </a:ext>
            </a:extLst>
          </p:cNvPr>
          <p:cNvSpPr/>
          <p:nvPr/>
        </p:nvSpPr>
        <p:spPr>
          <a:xfrm>
            <a:off x="-4397822" y="3762080"/>
            <a:ext cx="2082551" cy="994464"/>
          </a:xfrm>
          <a:prstGeom prst="rect">
            <a:avLst/>
          </a:prstGeom>
          <a:solidFill>
            <a:srgbClr val="0070C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B9FF64-AFE5-8DB0-723A-6E9F7B14C551}"/>
              </a:ext>
            </a:extLst>
          </p:cNvPr>
          <p:cNvSpPr/>
          <p:nvPr/>
        </p:nvSpPr>
        <p:spPr>
          <a:xfrm>
            <a:off x="-5053311" y="9098664"/>
            <a:ext cx="5912452" cy="2064635"/>
          </a:xfrm>
          <a:prstGeom prst="rect">
            <a:avLst/>
          </a:prstGeom>
          <a:solidFill>
            <a:srgbClr val="0070C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07D1A0-5D25-B308-816E-77EAA06DF755}"/>
              </a:ext>
            </a:extLst>
          </p:cNvPr>
          <p:cNvSpPr/>
          <p:nvPr/>
        </p:nvSpPr>
        <p:spPr>
          <a:xfrm>
            <a:off x="-5053311" y="8456714"/>
            <a:ext cx="5912452" cy="605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9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2BD3EC-C85F-68C1-14AE-A1C22428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1278626"/>
            <a:ext cx="3275926" cy="1184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E9258-F14E-55FE-2A71-C112515D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37" y="2747568"/>
            <a:ext cx="3248478" cy="247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2C1DB4-136D-2E22-1AB4-6B1C3E87E261}"/>
              </a:ext>
            </a:extLst>
          </p:cNvPr>
          <p:cNvSpPr/>
          <p:nvPr/>
        </p:nvSpPr>
        <p:spPr>
          <a:xfrm>
            <a:off x="2318995" y="1192263"/>
            <a:ext cx="7777113" cy="36059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58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5FEC53-8AB6-C010-FDBE-D4CDB7B8C5C2}"/>
              </a:ext>
            </a:extLst>
          </p:cNvPr>
          <p:cNvSpPr/>
          <p:nvPr/>
        </p:nvSpPr>
        <p:spPr>
          <a:xfrm>
            <a:off x="2374704" y="2315990"/>
            <a:ext cx="6774845" cy="16975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EC448-FC0B-B5C4-42DA-16504EE76159}"/>
              </a:ext>
            </a:extLst>
          </p:cNvPr>
          <p:cNvSpPr txBox="1"/>
          <p:nvPr/>
        </p:nvSpPr>
        <p:spPr>
          <a:xfrm flipH="1">
            <a:off x="5402451" y="237278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SRA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D6622-8C34-0A7D-8B96-ECDF71A1B330}"/>
              </a:ext>
            </a:extLst>
          </p:cNvPr>
          <p:cNvSpPr txBox="1"/>
          <p:nvPr/>
        </p:nvSpPr>
        <p:spPr>
          <a:xfrm flipH="1">
            <a:off x="3783634" y="2372782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</a:rPr>
              <a:t>GEO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F1E91-37BE-52BB-3787-B293793486EA}"/>
              </a:ext>
            </a:extLst>
          </p:cNvPr>
          <p:cNvSpPr txBox="1"/>
          <p:nvPr/>
        </p:nvSpPr>
        <p:spPr>
          <a:xfrm flipH="1">
            <a:off x="7025274" y="236451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BioProject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81184-01C1-DC20-7320-230FC31677DD}"/>
              </a:ext>
            </a:extLst>
          </p:cNvPr>
          <p:cNvSpPr txBox="1"/>
          <p:nvPr/>
        </p:nvSpPr>
        <p:spPr>
          <a:xfrm flipH="1">
            <a:off x="7008444" y="271124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BioSample</a:t>
            </a:r>
            <a:endParaRPr lang="ko-KR" altLang="en-US" sz="1400" b="1" dirty="0">
              <a:latin typeface="Roboto" panose="02000000000000000000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58C1E-6419-DBF8-D5E8-3F3BF52A4B79}"/>
              </a:ext>
            </a:extLst>
          </p:cNvPr>
          <p:cNvCxnSpPr/>
          <p:nvPr/>
        </p:nvCxnSpPr>
        <p:spPr>
          <a:xfrm>
            <a:off x="4558785" y="2505003"/>
            <a:ext cx="5946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21533-3C81-4467-5761-3EE0B3EC7325}"/>
              </a:ext>
            </a:extLst>
          </p:cNvPr>
          <p:cNvCxnSpPr/>
          <p:nvPr/>
        </p:nvCxnSpPr>
        <p:spPr>
          <a:xfrm>
            <a:off x="6164778" y="2505003"/>
            <a:ext cx="5946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엑셀 로고 뛰어나다 심벌 마크 - Pixabay의 무료 이미지 - Pixabay">
            <a:extLst>
              <a:ext uri="{FF2B5EF4-FFF2-40B4-BE49-F238E27FC236}">
                <a16:creationId xmlns:a16="http://schemas.microsoft.com/office/drawing/2014/main" id="{1A10E915-7B9A-E2B4-54A6-07CA8049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91" y="3020237"/>
            <a:ext cx="662642" cy="4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엑셀 로고 뛰어나다 심벌 마크 - Pixabay의 무료 이미지 - Pixabay">
            <a:extLst>
              <a:ext uri="{FF2B5EF4-FFF2-40B4-BE49-F238E27FC236}">
                <a16:creationId xmlns:a16="http://schemas.microsoft.com/office/drawing/2014/main" id="{D2B36F61-3E02-24B8-173B-E81900F7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95" y="3020237"/>
            <a:ext cx="662642" cy="4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0245B8-6865-6CCB-90F3-0EF70D9788C9}"/>
              </a:ext>
            </a:extLst>
          </p:cNvPr>
          <p:cNvSpPr txBox="1"/>
          <p:nvPr/>
        </p:nvSpPr>
        <p:spPr>
          <a:xfrm flipH="1">
            <a:off x="3665674" y="3458759"/>
            <a:ext cx="819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Raw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F9198B-196F-3A1E-7F0B-2D49F48B08DF}"/>
              </a:ext>
            </a:extLst>
          </p:cNvPr>
          <p:cNvSpPr txBox="1"/>
          <p:nvPr/>
        </p:nvSpPr>
        <p:spPr>
          <a:xfrm flipH="1">
            <a:off x="3448470" y="3736556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Processed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E2F168-23B2-DC9D-32D4-FA88EB1540ED}"/>
              </a:ext>
            </a:extLst>
          </p:cNvPr>
          <p:cNvSpPr txBox="1"/>
          <p:nvPr/>
        </p:nvSpPr>
        <p:spPr>
          <a:xfrm flipH="1">
            <a:off x="5090512" y="3458759"/>
            <a:ext cx="1114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 raw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8BC5F6-CF78-18FF-C5E5-C2F929AE2B18}"/>
              </a:ext>
            </a:extLst>
          </p:cNvPr>
          <p:cNvCxnSpPr>
            <a:cxnSpLocks/>
          </p:cNvCxnSpPr>
          <p:nvPr/>
        </p:nvCxnSpPr>
        <p:spPr>
          <a:xfrm flipV="1">
            <a:off x="4075402" y="2712890"/>
            <a:ext cx="0" cy="2333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BE9473-679F-A4AB-6693-D756635A27C3}"/>
              </a:ext>
            </a:extLst>
          </p:cNvPr>
          <p:cNvCxnSpPr>
            <a:cxnSpLocks/>
          </p:cNvCxnSpPr>
          <p:nvPr/>
        </p:nvCxnSpPr>
        <p:spPr>
          <a:xfrm flipV="1">
            <a:off x="5659092" y="2712890"/>
            <a:ext cx="0" cy="2333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A8B478-3343-2FC5-489E-937500C88654}"/>
              </a:ext>
            </a:extLst>
          </p:cNvPr>
          <p:cNvSpPr txBox="1"/>
          <p:nvPr/>
        </p:nvSpPr>
        <p:spPr>
          <a:xfrm>
            <a:off x="3682628" y="26458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E3426B-8F5B-5365-1BD9-E5243A2B8EDB}"/>
              </a:ext>
            </a:extLst>
          </p:cNvPr>
          <p:cNvSpPr txBox="1"/>
          <p:nvPr/>
        </p:nvSpPr>
        <p:spPr>
          <a:xfrm>
            <a:off x="5257512" y="26458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23612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37D3E-ED83-BCA0-96B8-219568DD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8" y="1568935"/>
            <a:ext cx="11613823" cy="4363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D5C49-1D48-6C28-2BBB-A36A75D39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85"/>
          <a:stretch/>
        </p:blipFill>
        <p:spPr>
          <a:xfrm>
            <a:off x="7149680" y="1859979"/>
            <a:ext cx="1145509" cy="10220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5E2A1-A888-376D-EEFD-AB90B4C91012}"/>
              </a:ext>
            </a:extLst>
          </p:cNvPr>
          <p:cNvCxnSpPr>
            <a:cxnSpLocks/>
          </p:cNvCxnSpPr>
          <p:nvPr/>
        </p:nvCxnSpPr>
        <p:spPr>
          <a:xfrm>
            <a:off x="9928860" y="2242851"/>
            <a:ext cx="0" cy="823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ACF45-CF66-99A1-62FB-611FD926714C}"/>
              </a:ext>
            </a:extLst>
          </p:cNvPr>
          <p:cNvCxnSpPr>
            <a:cxnSpLocks/>
          </p:cNvCxnSpPr>
          <p:nvPr/>
        </p:nvCxnSpPr>
        <p:spPr>
          <a:xfrm>
            <a:off x="9928860" y="3203949"/>
            <a:ext cx="0" cy="23893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586578-6750-75E8-E530-76CC3BA72C87}"/>
              </a:ext>
            </a:extLst>
          </p:cNvPr>
          <p:cNvCxnSpPr>
            <a:cxnSpLocks/>
          </p:cNvCxnSpPr>
          <p:nvPr/>
        </p:nvCxnSpPr>
        <p:spPr>
          <a:xfrm>
            <a:off x="9928860" y="5711047"/>
            <a:ext cx="0" cy="18006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AAA2-DB8C-0187-33E5-872635C8B93B}"/>
              </a:ext>
            </a:extLst>
          </p:cNvPr>
          <p:cNvCxnSpPr/>
          <p:nvPr/>
        </p:nvCxnSpPr>
        <p:spPr>
          <a:xfrm flipH="1">
            <a:off x="289088" y="311277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F8E23-7D63-AF87-024E-D314DD3242F3}"/>
              </a:ext>
            </a:extLst>
          </p:cNvPr>
          <p:cNvCxnSpPr/>
          <p:nvPr/>
        </p:nvCxnSpPr>
        <p:spPr>
          <a:xfrm flipH="1">
            <a:off x="289088" y="565404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D1269B-E8A1-0B9A-2986-74950EC3BCFA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2023-09-18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373168-E5E7-8161-E779-3F116ECE6C39}"/>
              </a:ext>
            </a:extLst>
          </p:cNvPr>
          <p:cNvSpPr/>
          <p:nvPr/>
        </p:nvSpPr>
        <p:spPr>
          <a:xfrm>
            <a:off x="529919" y="298102"/>
            <a:ext cx="10755536" cy="648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22E2A5-C6EA-70D2-F47D-927C851D976C}"/>
              </a:ext>
            </a:extLst>
          </p:cNvPr>
          <p:cNvSpPr/>
          <p:nvPr/>
        </p:nvSpPr>
        <p:spPr>
          <a:xfrm>
            <a:off x="2895610" y="836624"/>
            <a:ext cx="4128711" cy="594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A45D-18BB-86C2-EE83-18E92E64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1" y="1199600"/>
            <a:ext cx="1810003" cy="952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13B6C-09DF-B7B6-96BF-DCBFEA69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" y="2674338"/>
            <a:ext cx="1790950" cy="9145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814BF-356D-D8D6-5173-DCDCB452E68B}"/>
              </a:ext>
            </a:extLst>
          </p:cNvPr>
          <p:cNvSpPr txBox="1"/>
          <p:nvPr/>
        </p:nvSpPr>
        <p:spPr>
          <a:xfrm flipH="1">
            <a:off x="612021" y="853567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0D3F9-E48B-9C6A-3003-9B2E68084A10}"/>
              </a:ext>
            </a:extLst>
          </p:cNvPr>
          <p:cNvSpPr txBox="1"/>
          <p:nvPr/>
        </p:nvSpPr>
        <p:spPr>
          <a:xfrm flipH="1">
            <a:off x="612021" y="229586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A5A2A-2D2D-C72E-BBA7-27313046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753" y="1211436"/>
            <a:ext cx="1800476" cy="1257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32A01-F35A-E9C3-A03F-546AB0F59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87"/>
          <a:stretch/>
        </p:blipFill>
        <p:spPr>
          <a:xfrm>
            <a:off x="3149169" y="3299563"/>
            <a:ext cx="1797269" cy="3416170"/>
          </a:xfrm>
          <a:prstGeom prst="rect">
            <a:avLst/>
          </a:prstGeom>
          <a:ln w="1905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CE72C-8396-5F0B-08F8-7099712EF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813" y="1213564"/>
            <a:ext cx="1800476" cy="1838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80BC51-130E-0C25-572C-CECB9D6D4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87"/>
          <a:stretch/>
        </p:blipFill>
        <p:spPr>
          <a:xfrm>
            <a:off x="4961456" y="3252429"/>
            <a:ext cx="1797269" cy="3416169"/>
          </a:xfrm>
          <a:prstGeom prst="rect">
            <a:avLst/>
          </a:prstGeom>
          <a:ln w="1905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C10ECE-E91B-D2EA-ED79-D1B028AA0D5D}"/>
              </a:ext>
            </a:extLst>
          </p:cNvPr>
          <p:cNvSpPr/>
          <p:nvPr/>
        </p:nvSpPr>
        <p:spPr>
          <a:xfrm>
            <a:off x="3160979" y="3271280"/>
            <a:ext cx="3597745" cy="3444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04DA4-C0C4-4C8D-2D20-BD3BB1456493}"/>
              </a:ext>
            </a:extLst>
          </p:cNvPr>
          <p:cNvSpPr txBox="1"/>
          <p:nvPr/>
        </p:nvSpPr>
        <p:spPr>
          <a:xfrm flipH="1">
            <a:off x="3073753" y="894638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 Trial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E6F12-0BBA-8C06-5319-1125CB29DF48}"/>
              </a:ext>
            </a:extLst>
          </p:cNvPr>
          <p:cNvSpPr txBox="1"/>
          <p:nvPr/>
        </p:nvSpPr>
        <p:spPr>
          <a:xfrm flipH="1">
            <a:off x="5077813" y="89463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Transcriptomics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5BBB9-BB1C-2B8F-F189-6A258330DBFC}"/>
              </a:ext>
            </a:extLst>
          </p:cNvPr>
          <p:cNvSpPr txBox="1"/>
          <p:nvPr/>
        </p:nvSpPr>
        <p:spPr>
          <a:xfrm flipH="1">
            <a:off x="3149169" y="2954482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4B4965-B071-18D3-FED0-74C00919720C}"/>
              </a:ext>
            </a:extLst>
          </p:cNvPr>
          <p:cNvCxnSpPr>
            <a:cxnSpLocks/>
          </p:cNvCxnSpPr>
          <p:nvPr/>
        </p:nvCxnSpPr>
        <p:spPr>
          <a:xfrm>
            <a:off x="7095732" y="134560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A15E33-558C-5E3E-AB98-F44B2E1FF683}"/>
              </a:ext>
            </a:extLst>
          </p:cNvPr>
          <p:cNvSpPr txBox="1"/>
          <p:nvPr/>
        </p:nvSpPr>
        <p:spPr>
          <a:xfrm flipH="1">
            <a:off x="7526132" y="894638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826AB-F1E9-3925-EE01-42FA52B33AF6}"/>
              </a:ext>
            </a:extLst>
          </p:cNvPr>
          <p:cNvSpPr txBox="1"/>
          <p:nvPr/>
        </p:nvSpPr>
        <p:spPr>
          <a:xfrm flipH="1">
            <a:off x="9350461" y="1563548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.doc, .pdf, .rtf, .</a:t>
            </a:r>
            <a:r>
              <a:rPr lang="en-US" altLang="ko-KR" sz="14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tif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C4D3C7-A24E-9F71-3AD0-0331F07CE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119" y="1226336"/>
            <a:ext cx="1790950" cy="1448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2D8C9C-3819-4557-3A36-BF5865182D07}"/>
              </a:ext>
            </a:extLst>
          </p:cNvPr>
          <p:cNvSpPr txBox="1"/>
          <p:nvPr/>
        </p:nvSpPr>
        <p:spPr>
          <a:xfrm flipH="1">
            <a:off x="9350461" y="122119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.bai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A43F5A-63EA-5017-7408-3896C05F3532}"/>
              </a:ext>
            </a:extLst>
          </p:cNvPr>
          <p:cNvSpPr txBox="1"/>
          <p:nvPr/>
        </p:nvSpPr>
        <p:spPr>
          <a:xfrm flipH="1">
            <a:off x="9350461" y="190590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.bam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DD7D0-0AD3-35D3-92AD-8891451EC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71"/>
          <a:stretch/>
        </p:blipFill>
        <p:spPr>
          <a:xfrm>
            <a:off x="550811" y="298102"/>
            <a:ext cx="3694382" cy="5239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343F4A0-0E22-0C82-CDCE-D53BBD648659}"/>
              </a:ext>
            </a:extLst>
          </p:cNvPr>
          <p:cNvSpPr/>
          <p:nvPr/>
        </p:nvSpPr>
        <p:spPr>
          <a:xfrm>
            <a:off x="7767551" y="1950337"/>
            <a:ext cx="1579518" cy="2018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81CA0F-3161-6638-4A29-9F584BA5F445}"/>
              </a:ext>
            </a:extLst>
          </p:cNvPr>
          <p:cNvCxnSpPr>
            <a:cxnSpLocks/>
          </p:cNvCxnSpPr>
          <p:nvPr/>
        </p:nvCxnSpPr>
        <p:spPr>
          <a:xfrm>
            <a:off x="9626546" y="2180250"/>
            <a:ext cx="0" cy="107217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6FF79B-EFEA-A114-9639-1B1746312512}"/>
              </a:ext>
            </a:extLst>
          </p:cNvPr>
          <p:cNvSpPr txBox="1"/>
          <p:nvPr/>
        </p:nvSpPr>
        <p:spPr>
          <a:xfrm flipH="1">
            <a:off x="8023382" y="4007091"/>
            <a:ext cx="32063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/>
              <a:t>download File Manifest from ICGC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upload this file in 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get file download link</a:t>
            </a:r>
            <a:endParaRPr lang="ko-KR" altLang="en-US" dirty="0"/>
          </a:p>
        </p:txBody>
      </p:sp>
      <p:pic>
        <p:nvPicPr>
          <p:cNvPr id="1026" name="Picture 2" descr="Cancer Genomics Cloud">
            <a:extLst>
              <a:ext uri="{FF2B5EF4-FFF2-40B4-BE49-F238E27FC236}">
                <a16:creationId xmlns:a16="http://schemas.microsoft.com/office/drawing/2014/main" id="{3F902C1F-EEAC-8A33-AA6C-3B8FFF8D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36" y="3429000"/>
            <a:ext cx="2835670" cy="4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1F3B97-82B9-0666-4FBC-1CF9D3D8AE29}"/>
              </a:ext>
            </a:extLst>
          </p:cNvPr>
          <p:cNvCxnSpPr>
            <a:cxnSpLocks/>
          </p:cNvCxnSpPr>
          <p:nvPr/>
        </p:nvCxnSpPr>
        <p:spPr>
          <a:xfrm>
            <a:off x="2456273" y="314167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A44D79-7EC6-9612-9E93-5AB9800939C1}"/>
              </a:ext>
            </a:extLst>
          </p:cNvPr>
          <p:cNvSpPr txBox="1"/>
          <p:nvPr/>
        </p:nvSpPr>
        <p:spPr>
          <a:xfrm flipH="1">
            <a:off x="9350461" y="224826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Merged read counts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CCA5AB-66E6-118F-93F1-0F7F3F4C16E5}"/>
              </a:ext>
            </a:extLst>
          </p:cNvPr>
          <p:cNvSpPr/>
          <p:nvPr/>
        </p:nvSpPr>
        <p:spPr>
          <a:xfrm>
            <a:off x="8007804" y="3429000"/>
            <a:ext cx="3239551" cy="131675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692C65-9F69-4769-C750-EB22A1A82596}"/>
              </a:ext>
            </a:extLst>
          </p:cNvPr>
          <p:cNvSpPr/>
          <p:nvPr/>
        </p:nvSpPr>
        <p:spPr>
          <a:xfrm>
            <a:off x="232466" y="1293348"/>
            <a:ext cx="11743224" cy="390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8F5E5-6F69-687C-5605-11D9E01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5" y="1329062"/>
            <a:ext cx="1702428" cy="38348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7B7A6-EF6F-60A9-5280-2A5E5A3B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35" y="1329062"/>
            <a:ext cx="1702428" cy="3027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F5248-8337-A7C5-791B-8C111CF6A320}"/>
              </a:ext>
            </a:extLst>
          </p:cNvPr>
          <p:cNvCxnSpPr>
            <a:cxnSpLocks/>
          </p:cNvCxnSpPr>
          <p:nvPr/>
        </p:nvCxnSpPr>
        <p:spPr>
          <a:xfrm>
            <a:off x="4070691" y="2842818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2626E-24B7-7BCE-F207-9E0363674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53"/>
          <a:stretch/>
        </p:blipFill>
        <p:spPr>
          <a:xfrm>
            <a:off x="4650943" y="1329063"/>
            <a:ext cx="2343612" cy="383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4EE7E-C94F-F68B-FAC0-5B7936584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3" r="37813"/>
          <a:stretch/>
        </p:blipFill>
        <p:spPr>
          <a:xfrm>
            <a:off x="6994555" y="1329062"/>
            <a:ext cx="2474412" cy="3834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4464E-96F2-71B6-8FBB-87EA82F20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16"/>
          <a:stretch/>
        </p:blipFill>
        <p:spPr>
          <a:xfrm>
            <a:off x="9468967" y="1329062"/>
            <a:ext cx="2474413" cy="38348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A8ED99-94D6-4E09-2540-6695E1C0EC36}"/>
              </a:ext>
            </a:extLst>
          </p:cNvPr>
          <p:cNvSpPr/>
          <p:nvPr/>
        </p:nvSpPr>
        <p:spPr>
          <a:xfrm>
            <a:off x="4667098" y="1329061"/>
            <a:ext cx="7292437" cy="3834851"/>
          </a:xfrm>
          <a:prstGeom prst="rect">
            <a:avLst/>
          </a:prstGeom>
          <a:noFill/>
          <a:ln w="19050"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6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B908-5727-87D7-D853-B97DF213B123}"/>
              </a:ext>
            </a:extLst>
          </p:cNvPr>
          <p:cNvSpPr/>
          <p:nvPr/>
        </p:nvSpPr>
        <p:spPr>
          <a:xfrm>
            <a:off x="-28877" y="-1246289"/>
            <a:ext cx="12242199" cy="920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02E8-3F3C-EF18-A39B-0D1987C7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" y="-1225686"/>
            <a:ext cx="12180329" cy="3991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59230-04CA-E125-FD95-841E5B5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8" y="3348839"/>
            <a:ext cx="12192000" cy="2596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90439E-39CA-D23D-22ED-6E5D2A91C8BE}"/>
              </a:ext>
            </a:extLst>
          </p:cNvPr>
          <p:cNvSpPr txBox="1"/>
          <p:nvPr/>
        </p:nvSpPr>
        <p:spPr>
          <a:xfrm>
            <a:off x="3362725" y="-1964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CA21C-ED65-1283-2EBC-E65019BA8808}"/>
              </a:ext>
            </a:extLst>
          </p:cNvPr>
          <p:cNvSpPr txBox="1"/>
          <p:nvPr/>
        </p:nvSpPr>
        <p:spPr>
          <a:xfrm>
            <a:off x="125970" y="2087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0191F0-B111-586A-DF25-D1E4C44A70DB}"/>
              </a:ext>
            </a:extLst>
          </p:cNvPr>
          <p:cNvSpPr txBox="1"/>
          <p:nvPr/>
        </p:nvSpPr>
        <p:spPr>
          <a:xfrm>
            <a:off x="11188971" y="-102363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DA105-E583-B78A-C94D-2EBDFBD13710}"/>
              </a:ext>
            </a:extLst>
          </p:cNvPr>
          <p:cNvSpPr txBox="1"/>
          <p:nvPr/>
        </p:nvSpPr>
        <p:spPr>
          <a:xfrm>
            <a:off x="9819550" y="30747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B632-7082-9569-2993-4FC7209E5388}"/>
              </a:ext>
            </a:extLst>
          </p:cNvPr>
          <p:cNvSpPr txBox="1"/>
          <p:nvPr/>
        </p:nvSpPr>
        <p:spPr>
          <a:xfrm>
            <a:off x="125970" y="6090791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⑤ </a:t>
            </a:r>
            <a:r>
              <a:rPr lang="fr-FR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ICDC File Manifest.csv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3CCBCD-1D80-420C-D506-B7DA229A1514}"/>
              </a:ext>
            </a:extLst>
          </p:cNvPr>
          <p:cNvCxnSpPr>
            <a:cxnSpLocks/>
          </p:cNvCxnSpPr>
          <p:nvPr/>
        </p:nvCxnSpPr>
        <p:spPr>
          <a:xfrm>
            <a:off x="6092222" y="6130980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9CE10C-C052-2286-53CE-D6FB6C89F12B}"/>
              </a:ext>
            </a:extLst>
          </p:cNvPr>
          <p:cNvCxnSpPr>
            <a:cxnSpLocks/>
          </p:cNvCxnSpPr>
          <p:nvPr/>
        </p:nvCxnSpPr>
        <p:spPr>
          <a:xfrm>
            <a:off x="6092222" y="2884271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48399-CA2D-31B4-7179-4C9DB64E9586}"/>
              </a:ext>
            </a:extLst>
          </p:cNvPr>
          <p:cNvSpPr/>
          <p:nvPr/>
        </p:nvSpPr>
        <p:spPr>
          <a:xfrm>
            <a:off x="3476374" y="333218"/>
            <a:ext cx="1632433" cy="27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B81551-2016-6809-8F94-F8A4ABAA4938}"/>
              </a:ext>
            </a:extLst>
          </p:cNvPr>
          <p:cNvSpPr/>
          <p:nvPr/>
        </p:nvSpPr>
        <p:spPr>
          <a:xfrm>
            <a:off x="156520" y="712123"/>
            <a:ext cx="1454565" cy="258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AC6A3-C1A6-01DC-748A-4A4594165A84}"/>
              </a:ext>
            </a:extLst>
          </p:cNvPr>
          <p:cNvSpPr/>
          <p:nvPr/>
        </p:nvSpPr>
        <p:spPr>
          <a:xfrm>
            <a:off x="11310153" y="-1246289"/>
            <a:ext cx="90317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C19D0-8F56-656F-0436-EEF9ECC0E706}"/>
              </a:ext>
            </a:extLst>
          </p:cNvPr>
          <p:cNvSpPr/>
          <p:nvPr/>
        </p:nvSpPr>
        <p:spPr>
          <a:xfrm>
            <a:off x="10180320" y="3547896"/>
            <a:ext cx="176022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D7BFB-CFD8-B066-F78B-6CFAAE2D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7" y="6568324"/>
            <a:ext cx="12242199" cy="13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E019E1-3C41-C30D-68E9-4B1B01EF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4" y="798940"/>
            <a:ext cx="3967867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9AAA1-1FF5-1877-DE7A-36F38C89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97" y="798940"/>
            <a:ext cx="6952344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B94336-0FDC-931C-8F54-948DF7D0D77B}"/>
              </a:ext>
            </a:extLst>
          </p:cNvPr>
          <p:cNvCxnSpPr>
            <a:cxnSpLocks/>
          </p:cNvCxnSpPr>
          <p:nvPr/>
        </p:nvCxnSpPr>
        <p:spPr>
          <a:xfrm>
            <a:off x="4393560" y="3419356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0FF876-EFA4-73A5-B6AC-387691FF2984}"/>
              </a:ext>
            </a:extLst>
          </p:cNvPr>
          <p:cNvSpPr txBox="1"/>
          <p:nvPr/>
        </p:nvSpPr>
        <p:spPr>
          <a:xfrm>
            <a:off x="1186553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7FEB4-26CB-E764-AE2E-335C299415E6}"/>
              </a:ext>
            </a:extLst>
          </p:cNvPr>
          <p:cNvSpPr/>
          <p:nvPr/>
        </p:nvSpPr>
        <p:spPr>
          <a:xfrm>
            <a:off x="5081956" y="1160532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50A68-D418-8904-D928-9C378BC24DE1}"/>
              </a:ext>
            </a:extLst>
          </p:cNvPr>
          <p:cNvSpPr/>
          <p:nvPr/>
        </p:nvSpPr>
        <p:spPr>
          <a:xfrm>
            <a:off x="5081956" y="2611961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F4174-D850-06E6-023F-9A3D0E5E28A7}"/>
              </a:ext>
            </a:extLst>
          </p:cNvPr>
          <p:cNvSpPr txBox="1"/>
          <p:nvPr/>
        </p:nvSpPr>
        <p:spPr>
          <a:xfrm>
            <a:off x="4434658" y="10661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9E96E-0C12-7958-4F7D-00A2D0F039D2}"/>
              </a:ext>
            </a:extLst>
          </p:cNvPr>
          <p:cNvSpPr txBox="1"/>
          <p:nvPr/>
        </p:nvSpPr>
        <p:spPr>
          <a:xfrm>
            <a:off x="10608399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1703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445</Words>
  <Application>Microsoft Office PowerPoint</Application>
  <PresentationFormat>Widescreen</PresentationFormat>
  <Paragraphs>159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KeunHong Son</dc:creator>
  <cp:lastModifiedBy>KeunHong Son</cp:lastModifiedBy>
  <cp:revision>210</cp:revision>
  <dcterms:created xsi:type="dcterms:W3CDTF">2023-09-07T04:32:34Z</dcterms:created>
  <dcterms:modified xsi:type="dcterms:W3CDTF">2024-03-30T15:48:21Z</dcterms:modified>
</cp:coreProperties>
</file>